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9" r:id="rId2"/>
    <p:sldId id="285" r:id="rId3"/>
    <p:sldId id="279" r:id="rId4"/>
    <p:sldId id="273" r:id="rId5"/>
    <p:sldId id="275" r:id="rId6"/>
    <p:sldId id="277" r:id="rId7"/>
    <p:sldId id="280" r:id="rId8"/>
    <p:sldId id="281" r:id="rId9"/>
    <p:sldId id="284" r:id="rId10"/>
    <p:sldId id="283" r:id="rId11"/>
    <p:sldId id="282" r:id="rId12"/>
    <p:sldId id="278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76" autoAdjust="0"/>
    <p:restoredTop sz="94660"/>
  </p:normalViewPr>
  <p:slideViewPr>
    <p:cSldViewPr>
      <p:cViewPr varScale="1">
        <p:scale>
          <a:sx n="65" d="100"/>
          <a:sy n="65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81EB9D-4D22-4563-9ED2-AF8B87D38771}" type="datetimeFigureOut">
              <a:rPr lang="es-ES" smtClean="0"/>
              <a:pPr/>
              <a:t>29/09/2016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B80C46-FBED-4768-B7F4-3902A1D71A2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B80C46-FBED-4768-B7F4-3902A1D71A20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B80C46-FBED-4768-B7F4-3902A1D71A20}" type="slidenum">
              <a:rPr lang="es-ES" smtClean="0"/>
              <a:pPr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1762762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B80C46-FBED-4768-B7F4-3902A1D71A20}" type="slidenum">
              <a:rPr lang="es-ES" smtClean="0"/>
              <a:pPr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1762762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B80C46-FBED-4768-B7F4-3902A1D71A20}" type="slidenum">
              <a:rPr lang="es-ES" smtClean="0"/>
              <a:pPr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176276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B80C46-FBED-4768-B7F4-3902A1D71A20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B80C46-FBED-4768-B7F4-3902A1D71A20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B80C46-FBED-4768-B7F4-3902A1D71A20}" type="slidenum">
              <a:rPr lang="es-ES" smtClean="0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1762762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B80C46-FBED-4768-B7F4-3902A1D71A20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1762762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B80C46-FBED-4768-B7F4-3902A1D71A20}" type="slidenum">
              <a:rPr lang="es-ES" smtClean="0"/>
              <a:pPr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1762762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B80C46-FBED-4768-B7F4-3902A1D71A20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1762762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B80C46-FBED-4768-B7F4-3902A1D71A20}" type="slidenum">
              <a:rPr lang="es-ES" smtClean="0"/>
              <a:pPr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1762762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B80C46-FBED-4768-B7F4-3902A1D71A20}" type="slidenum">
              <a:rPr lang="es-ES" smtClean="0"/>
              <a:pPr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176276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7D61-878A-43D5-9D5D-43A6100A0845}" type="datetimeFigureOut">
              <a:rPr lang="es-ES" smtClean="0"/>
              <a:pPr/>
              <a:t>29/09/2016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3377-3081-42CC-8C9B-3E030DE7DC17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15" name="Picture 3" descr="\\Svraiju\aiju\Departamentos\Pedagogia\DESARROLLO Y TICS\proyectos\europeos\2015\DroneTeam\logos\EU flag-Erasmus+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71702" cy="590973"/>
          </a:xfrm>
          <a:prstGeom prst="rect">
            <a:avLst/>
          </a:prstGeom>
          <a:noFill/>
        </p:spPr>
      </p:pic>
      <p:pic>
        <p:nvPicPr>
          <p:cNvPr id="16" name="image03.png" descr="LogoDRONE TEAM.png"/>
          <p:cNvPicPr/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3563888" y="44624"/>
            <a:ext cx="2160240" cy="573898"/>
          </a:xfrm>
          <a:prstGeom prst="rect">
            <a:avLst/>
          </a:prstGeom>
          <a:ln/>
        </p:spPr>
      </p:pic>
      <p:sp>
        <p:nvSpPr>
          <p:cNvPr id="17" name="16 Rectángulo"/>
          <p:cNvSpPr/>
          <p:nvPr userDrawn="1"/>
        </p:nvSpPr>
        <p:spPr>
          <a:xfrm>
            <a:off x="7202315" y="127665"/>
            <a:ext cx="19416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dirty="0" smtClean="0"/>
              <a:t>2015-1-ES01-KA202-015925</a:t>
            </a:r>
            <a:endParaRPr lang="es-ES" sz="1200" dirty="0"/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3788" y="5978681"/>
            <a:ext cx="3816424" cy="742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7D61-878A-43D5-9D5D-43A6100A0845}" type="datetimeFigureOut">
              <a:rPr lang="es-ES" smtClean="0"/>
              <a:pPr/>
              <a:t>29/09/2016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3377-3081-42CC-8C9B-3E030DE7DC1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7D61-878A-43D5-9D5D-43A6100A0845}" type="datetimeFigureOut">
              <a:rPr lang="es-ES" smtClean="0"/>
              <a:pPr/>
              <a:t>29/09/2016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3377-3081-42CC-8C9B-3E030DE7DC1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7D61-878A-43D5-9D5D-43A6100A0845}" type="datetimeFigureOut">
              <a:rPr lang="es-ES" smtClean="0"/>
              <a:pPr/>
              <a:t>29/09/2016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3377-3081-42CC-8C9B-3E030DE7DC1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7D61-878A-43D5-9D5D-43A6100A0845}" type="datetimeFigureOut">
              <a:rPr lang="es-ES" smtClean="0"/>
              <a:pPr/>
              <a:t>29/09/2016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3377-3081-42CC-8C9B-3E030DE7DC1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7D61-878A-43D5-9D5D-43A6100A0845}" type="datetimeFigureOut">
              <a:rPr lang="es-ES" smtClean="0"/>
              <a:pPr/>
              <a:t>29/09/2016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3377-3081-42CC-8C9B-3E030DE7DC1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7D61-878A-43D5-9D5D-43A6100A0845}" type="datetimeFigureOut">
              <a:rPr lang="es-ES" smtClean="0"/>
              <a:pPr/>
              <a:t>29/09/2016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3377-3081-42CC-8C9B-3E030DE7DC1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7D61-878A-43D5-9D5D-43A6100A0845}" type="datetimeFigureOut">
              <a:rPr lang="es-ES" smtClean="0"/>
              <a:pPr/>
              <a:t>29/09/2016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3377-3081-42CC-8C9B-3E030DE7DC1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7D61-878A-43D5-9D5D-43A6100A0845}" type="datetimeFigureOut">
              <a:rPr lang="es-ES" smtClean="0"/>
              <a:pPr/>
              <a:t>29/09/2016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3377-3081-42CC-8C9B-3E030DE7DC1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7D61-878A-43D5-9D5D-43A6100A0845}" type="datetimeFigureOut">
              <a:rPr lang="es-ES" smtClean="0"/>
              <a:pPr/>
              <a:t>29/09/2016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3377-3081-42CC-8C9B-3E030DE7DC1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7D61-878A-43D5-9D5D-43A6100A0845}" type="datetimeFigureOut">
              <a:rPr lang="es-ES" smtClean="0"/>
              <a:pPr/>
              <a:t>29/09/2016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3377-3081-42CC-8C9B-3E030DE7DC1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67D61-878A-43D5-9D5D-43A6100A0845}" type="datetimeFigureOut">
              <a:rPr lang="es-ES" smtClean="0"/>
              <a:pPr/>
              <a:t>29/09/2016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53377-3081-42CC-8C9B-3E030DE7DC1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576064"/>
          </a:xfrm>
        </p:spPr>
        <p:txBody>
          <a:bodyPr>
            <a:normAutofit/>
          </a:bodyPr>
          <a:lstStyle/>
          <a:p>
            <a:r>
              <a:rPr lang="sl-SI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Transnational Meeting no. 4 </a:t>
            </a:r>
            <a:r>
              <a:rPr lang="es-E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sl-SI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Krsko (Slovenia) </a:t>
            </a:r>
            <a:endParaRPr lang="es-ES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539552" y="1124744"/>
            <a:ext cx="8229600" cy="596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" sz="2800" dirty="0" smtClean="0"/>
              <a:t>AIJU: </a:t>
            </a:r>
            <a:r>
              <a:rPr lang="es-ES" sz="2800" dirty="0" err="1" smtClean="0"/>
              <a:t>main</a:t>
            </a:r>
            <a:r>
              <a:rPr lang="es-ES" sz="2800" dirty="0" smtClean="0"/>
              <a:t> </a:t>
            </a:r>
            <a:r>
              <a:rPr lang="es-ES" sz="2800" dirty="0" err="1" smtClean="0"/>
              <a:t>latest</a:t>
            </a:r>
            <a:r>
              <a:rPr lang="es-ES" sz="2800" dirty="0" smtClean="0"/>
              <a:t> </a:t>
            </a:r>
            <a:r>
              <a:rPr lang="es-ES" sz="2800" dirty="0" err="1" smtClean="0"/>
              <a:t>tasks</a:t>
            </a:r>
            <a:r>
              <a:rPr lang="es-ES" sz="2800" dirty="0" smtClean="0"/>
              <a:t> (</a:t>
            </a:r>
            <a:r>
              <a:rPr lang="es-ES" sz="2800" dirty="0" err="1" smtClean="0"/>
              <a:t>from</a:t>
            </a:r>
            <a:r>
              <a:rPr lang="es-ES" sz="2800" dirty="0" smtClean="0"/>
              <a:t> 3rd </a:t>
            </a:r>
            <a:r>
              <a:rPr lang="es-ES" sz="2800" dirty="0" err="1" smtClean="0"/>
              <a:t>meeting</a:t>
            </a:r>
            <a:r>
              <a:rPr lang="es-ES" sz="2800" dirty="0" smtClean="0"/>
              <a:t>)</a:t>
            </a:r>
            <a:endParaRPr kumimoji="0" lang="es-ES" sz="280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714348" y="1867809"/>
            <a:ext cx="778674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 smtClean="0"/>
              <a:t> Supporting  School partners in the Basic drone.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 smtClean="0"/>
              <a:t> Selection of  new components for Advanced drone.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 smtClean="0"/>
              <a:t> Selection &amp; assembly the mini-drone for the wind tunnel.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 smtClean="0"/>
              <a:t> Creating videos for </a:t>
            </a:r>
            <a:r>
              <a:rPr lang="en-US" sz="2400" dirty="0" err="1" smtClean="0"/>
              <a:t>Droneteam</a:t>
            </a:r>
            <a:r>
              <a:rPr lang="en-US" sz="2400" dirty="0" smtClean="0"/>
              <a:t> </a:t>
            </a:r>
            <a:r>
              <a:rPr lang="en-US" sz="2400" dirty="0" err="1" smtClean="0"/>
              <a:t>Youtube</a:t>
            </a:r>
            <a:r>
              <a:rPr lang="en-US" sz="2400" dirty="0" smtClean="0"/>
              <a:t> Channel.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 smtClean="0"/>
              <a:t> Review Google Drive. Uploading files related.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 smtClean="0"/>
              <a:t> Designing First </a:t>
            </a:r>
            <a:r>
              <a:rPr lang="en-US" sz="2400" dirty="0" err="1" smtClean="0"/>
              <a:t>Droneteam</a:t>
            </a:r>
            <a:r>
              <a:rPr lang="en-US" sz="2400" dirty="0" smtClean="0"/>
              <a:t> flyer.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2 Marcador de contenido"/>
          <p:cNvSpPr txBox="1">
            <a:spLocks/>
          </p:cNvSpPr>
          <p:nvPr/>
        </p:nvSpPr>
        <p:spPr>
          <a:xfrm>
            <a:off x="642910" y="1571612"/>
            <a:ext cx="4572032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Website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&amp; Social</a:t>
            </a:r>
            <a:r>
              <a:rPr kumimoji="0" lang="es-E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Media (</a:t>
            </a:r>
            <a:r>
              <a:rPr lang="es-ES" sz="2000" dirty="0" err="1" smtClean="0">
                <a:solidFill>
                  <a:schemeClr val="tx1">
                    <a:tint val="75000"/>
                  </a:schemeClr>
                </a:solidFill>
              </a:rPr>
              <a:t>Facebook</a:t>
            </a:r>
            <a:r>
              <a:rPr lang="es-ES" sz="2000" dirty="0" smtClean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lang="es-ES" sz="2000" b="1" dirty="0" err="1" smtClean="0">
                <a:solidFill>
                  <a:schemeClr val="tx2"/>
                </a:solidFill>
              </a:rPr>
              <a:t>Twitter</a:t>
            </a:r>
            <a:r>
              <a:rPr lang="es-ES" sz="2000" dirty="0" smtClean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lang="es-ES" sz="2000" dirty="0" err="1" smtClean="0">
                <a:solidFill>
                  <a:schemeClr val="tx1">
                    <a:tint val="75000"/>
                  </a:schemeClr>
                </a:solidFill>
              </a:rPr>
              <a:t>Youtube</a:t>
            </a:r>
            <a:r>
              <a:rPr lang="es-ES" sz="2000" dirty="0" smtClean="0">
                <a:solidFill>
                  <a:schemeClr val="tx1">
                    <a:tint val="75000"/>
                  </a:schemeClr>
                </a:solidFill>
              </a:rPr>
              <a:t>)</a:t>
            </a:r>
            <a:endParaRPr kumimoji="0" lang="es-ES" sz="2000" b="0" i="0" u="none" strike="noStrike" kern="1200" cap="none" spc="0" normalizeH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4 Título"/>
          <p:cNvSpPr txBox="1">
            <a:spLocks/>
          </p:cNvSpPr>
          <p:nvPr/>
        </p:nvSpPr>
        <p:spPr>
          <a:xfrm>
            <a:off x="785786" y="571480"/>
            <a:ext cx="77724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Transnational Meeting no. 4 </a:t>
            </a:r>
            <a:r>
              <a:rPr kumimoji="0" 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sl-SI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Krsko (Slovenia) </a:t>
            </a:r>
            <a:endParaRPr kumimoji="0" lang="es-ES" sz="1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0" y="1000108"/>
            <a:ext cx="4872014" cy="596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" sz="2800" dirty="0" err="1" smtClean="0"/>
              <a:t>AIJU’s</a:t>
            </a:r>
            <a:r>
              <a:rPr lang="es-ES" sz="2800" dirty="0" smtClean="0"/>
              <a:t> </a:t>
            </a:r>
            <a:r>
              <a:rPr lang="es-ES" sz="2800" dirty="0" err="1" smtClean="0"/>
              <a:t>Dissemination</a:t>
            </a:r>
            <a:r>
              <a:rPr lang="es-ES" sz="2800" dirty="0" smtClean="0"/>
              <a:t> </a:t>
            </a:r>
            <a:endParaRPr kumimoji="0" lang="es-ES" sz="280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7 Imagen" descr="droneteam-twitter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1857364"/>
            <a:ext cx="6962793" cy="4199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9542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2 Marcador de contenido"/>
          <p:cNvSpPr txBox="1">
            <a:spLocks/>
          </p:cNvSpPr>
          <p:nvPr/>
        </p:nvSpPr>
        <p:spPr>
          <a:xfrm>
            <a:off x="642910" y="1571612"/>
            <a:ext cx="4572032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Website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&amp; Social</a:t>
            </a:r>
            <a:r>
              <a:rPr kumimoji="0" lang="es-E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Media (</a:t>
            </a:r>
            <a:r>
              <a:rPr lang="es-ES" sz="2000" dirty="0" err="1" smtClean="0">
                <a:solidFill>
                  <a:schemeClr val="tx1">
                    <a:tint val="75000"/>
                  </a:schemeClr>
                </a:solidFill>
              </a:rPr>
              <a:t>Facebook</a:t>
            </a:r>
            <a:r>
              <a:rPr lang="es-ES" sz="2000" dirty="0" smtClean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lang="es-ES" sz="2000" dirty="0" err="1" smtClean="0">
                <a:solidFill>
                  <a:schemeClr val="tx1">
                    <a:tint val="75000"/>
                  </a:schemeClr>
                </a:solidFill>
              </a:rPr>
              <a:t>Twitter</a:t>
            </a:r>
            <a:r>
              <a:rPr lang="es-ES" sz="2000" dirty="0" smtClean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lang="es-ES" sz="2000" b="1" dirty="0" err="1" smtClean="0">
                <a:solidFill>
                  <a:schemeClr val="tx2"/>
                </a:solidFill>
              </a:rPr>
              <a:t>Youtube</a:t>
            </a:r>
            <a:r>
              <a:rPr lang="es-ES" sz="2000" dirty="0" smtClean="0">
                <a:solidFill>
                  <a:schemeClr val="tx1">
                    <a:tint val="75000"/>
                  </a:schemeClr>
                </a:solidFill>
              </a:rPr>
              <a:t>)</a:t>
            </a:r>
            <a:endParaRPr kumimoji="0" lang="es-ES" sz="2000" b="0" i="0" u="none" strike="noStrike" kern="1200" cap="none" spc="0" normalizeH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4 Título"/>
          <p:cNvSpPr txBox="1">
            <a:spLocks/>
          </p:cNvSpPr>
          <p:nvPr/>
        </p:nvSpPr>
        <p:spPr>
          <a:xfrm>
            <a:off x="785786" y="571480"/>
            <a:ext cx="77724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Transnational Meeting no. 4 </a:t>
            </a:r>
            <a:r>
              <a:rPr kumimoji="0" 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sl-SI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Krsko (Slovenia) </a:t>
            </a:r>
            <a:endParaRPr kumimoji="0" lang="es-ES" sz="1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0" y="1000108"/>
            <a:ext cx="4872014" cy="596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" sz="2800" dirty="0" err="1" smtClean="0"/>
              <a:t>AIJU’s</a:t>
            </a:r>
            <a:r>
              <a:rPr lang="es-ES" sz="2800" dirty="0" smtClean="0"/>
              <a:t> </a:t>
            </a:r>
            <a:r>
              <a:rPr lang="es-ES" sz="2800" dirty="0" err="1" smtClean="0"/>
              <a:t>Dissemination</a:t>
            </a:r>
            <a:r>
              <a:rPr lang="es-ES" sz="2800" dirty="0" smtClean="0"/>
              <a:t> </a:t>
            </a:r>
            <a:endParaRPr kumimoji="0" lang="es-ES" sz="280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9 Imagen" descr="droneteam-youtub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1857364"/>
            <a:ext cx="7215206" cy="4142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9542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2 Marcador de contenido"/>
          <p:cNvSpPr txBox="1">
            <a:spLocks/>
          </p:cNvSpPr>
          <p:nvPr/>
        </p:nvSpPr>
        <p:spPr>
          <a:xfrm>
            <a:off x="214282" y="1714488"/>
            <a:ext cx="1928826" cy="7143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ES" sz="2000" dirty="0" err="1" smtClean="0">
                <a:solidFill>
                  <a:schemeClr val="tx1">
                    <a:tint val="75000"/>
                  </a:schemeClr>
                </a:solidFill>
              </a:rPr>
              <a:t>Droneteam</a:t>
            </a:r>
            <a:r>
              <a:rPr lang="es-ES" sz="2000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s-ES" sz="2000" dirty="0" err="1" smtClean="0">
                <a:solidFill>
                  <a:schemeClr val="tx1">
                    <a:tint val="75000"/>
                  </a:schemeClr>
                </a:solidFill>
              </a:rPr>
              <a:t>flyer</a:t>
            </a:r>
            <a:r>
              <a:rPr lang="es-ES" sz="2000" dirty="0" smtClean="0">
                <a:solidFill>
                  <a:schemeClr val="tx1">
                    <a:tint val="75000"/>
                  </a:schemeClr>
                </a:solidFill>
              </a:rPr>
              <a:t>:</a:t>
            </a:r>
            <a:endParaRPr kumimoji="0" lang="es-ES" sz="2000" b="0" i="0" u="none" strike="noStrike" kern="1200" cap="none" spc="0" normalizeH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4 Título"/>
          <p:cNvSpPr txBox="1">
            <a:spLocks/>
          </p:cNvSpPr>
          <p:nvPr/>
        </p:nvSpPr>
        <p:spPr>
          <a:xfrm>
            <a:off x="785786" y="571480"/>
            <a:ext cx="77724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Transnational Meeting no. 4 </a:t>
            </a:r>
            <a:r>
              <a:rPr kumimoji="0" 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sl-SI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Krsko (Slovenia) </a:t>
            </a:r>
            <a:endParaRPr kumimoji="0" lang="es-ES" sz="1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0" y="1000108"/>
            <a:ext cx="4872014" cy="596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" sz="2800" dirty="0" err="1" smtClean="0"/>
              <a:t>AIJU’s</a:t>
            </a:r>
            <a:r>
              <a:rPr lang="es-ES" sz="2800" dirty="0" smtClean="0"/>
              <a:t> </a:t>
            </a:r>
            <a:r>
              <a:rPr lang="es-ES" sz="2800" dirty="0" err="1" smtClean="0"/>
              <a:t>Dissemination</a:t>
            </a:r>
            <a:r>
              <a:rPr lang="es-ES" sz="2800" dirty="0" smtClean="0"/>
              <a:t> </a:t>
            </a:r>
            <a:endParaRPr kumimoji="0" lang="es-ES" sz="280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4 Imagen" descr="flyer_en-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860" y="1500174"/>
            <a:ext cx="3214710" cy="4516965"/>
          </a:xfrm>
          <a:prstGeom prst="rect">
            <a:avLst/>
          </a:prstGeom>
        </p:spPr>
      </p:pic>
      <p:pic>
        <p:nvPicPr>
          <p:cNvPr id="8" name="7 Imagen" descr="flyer_en-0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8" y="1486614"/>
            <a:ext cx="3214710" cy="4516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9542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576064"/>
          </a:xfrm>
        </p:spPr>
        <p:txBody>
          <a:bodyPr>
            <a:normAutofit/>
          </a:bodyPr>
          <a:lstStyle/>
          <a:p>
            <a:r>
              <a:rPr lang="sl-SI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Transnational Meeting no. 4 </a:t>
            </a:r>
            <a:r>
              <a:rPr lang="es-E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sl-SI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Krsko (Slovenia) </a:t>
            </a:r>
            <a:endParaRPr lang="es-ES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571472" y="1000108"/>
            <a:ext cx="8229600" cy="596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" sz="2800" dirty="0" smtClean="0"/>
              <a:t>AIJU: </a:t>
            </a:r>
            <a:r>
              <a:rPr lang="es-ES" sz="2800" dirty="0" err="1" smtClean="0"/>
              <a:t>main</a:t>
            </a:r>
            <a:r>
              <a:rPr lang="es-ES" sz="2800" dirty="0" smtClean="0"/>
              <a:t> </a:t>
            </a:r>
            <a:r>
              <a:rPr lang="es-ES" sz="2800" dirty="0" err="1" smtClean="0"/>
              <a:t>next</a:t>
            </a:r>
            <a:r>
              <a:rPr lang="es-ES" sz="2800" dirty="0" smtClean="0"/>
              <a:t> </a:t>
            </a:r>
            <a:r>
              <a:rPr lang="es-ES" sz="2800" dirty="0" err="1" smtClean="0"/>
              <a:t>tasks</a:t>
            </a:r>
            <a:r>
              <a:rPr lang="es-ES" sz="2800" dirty="0" smtClean="0"/>
              <a:t> (</a:t>
            </a:r>
            <a:r>
              <a:rPr lang="es-ES" sz="2800" dirty="0" err="1" smtClean="0"/>
              <a:t>until</a:t>
            </a:r>
            <a:r>
              <a:rPr lang="es-ES" sz="2800" dirty="0" smtClean="0"/>
              <a:t> 5th </a:t>
            </a:r>
            <a:r>
              <a:rPr lang="es-ES" sz="2800" dirty="0" err="1" smtClean="0"/>
              <a:t>meeting</a:t>
            </a:r>
            <a:r>
              <a:rPr lang="es-ES" sz="2800" dirty="0" smtClean="0"/>
              <a:t>)</a:t>
            </a:r>
            <a:endParaRPr kumimoji="0" lang="es-ES" sz="280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714348" y="1500174"/>
            <a:ext cx="821537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 smtClean="0"/>
              <a:t> Supporting  School partners in the Advanced drone &amp; new works related.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 smtClean="0"/>
              <a:t> Writing &amp; Finishing the first three Intellectual Outputs (February 2017). Working in next Intellectual Outputs</a:t>
            </a:r>
            <a:r>
              <a:rPr lang="en-US" sz="2400" dirty="0" smtClean="0"/>
              <a:t>. Working in English Glossary related.</a:t>
            </a:r>
            <a:endParaRPr lang="en-US" sz="2400" dirty="0" smtClean="0"/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 smtClean="0"/>
              <a:t> Supporting wind tunnel tests.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 smtClean="0"/>
              <a:t> Disseminating in official channels (webpage, </a:t>
            </a:r>
            <a:r>
              <a:rPr lang="en-US" sz="2400" dirty="0" err="1" smtClean="0"/>
              <a:t>fb</a:t>
            </a:r>
            <a:r>
              <a:rPr lang="en-US" sz="2400" dirty="0" smtClean="0"/>
              <a:t>, twitter, YouTube, flyers, etc.) 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 smtClean="0"/>
              <a:t> Supporting Coordinator in Interim Report &amp; Mobility Tool+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83.jpg" descr="C:\Users\admin\Desktop\apm2.6kit.jp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2000232" y="723870"/>
            <a:ext cx="5286412" cy="5286412"/>
          </a:xfrm>
          <a:prstGeom prst="rect">
            <a:avLst/>
          </a:prstGeom>
          <a:ln/>
        </p:spPr>
      </p:pic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576064"/>
          </a:xfrm>
        </p:spPr>
        <p:txBody>
          <a:bodyPr>
            <a:normAutofit/>
          </a:bodyPr>
          <a:lstStyle/>
          <a:p>
            <a:r>
              <a:rPr lang="sl-SI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Transnational Meeting no. 4 </a:t>
            </a:r>
            <a:r>
              <a:rPr lang="es-E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sl-SI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Krsko (Slovenia) </a:t>
            </a:r>
            <a:endParaRPr lang="es-ES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539552" y="1124744"/>
            <a:ext cx="8229600" cy="596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" sz="2800" dirty="0" smtClean="0"/>
              <a:t>AIJU: New </a:t>
            </a:r>
            <a:r>
              <a:rPr lang="es-ES" sz="2800" dirty="0" err="1" smtClean="0"/>
              <a:t>Components</a:t>
            </a:r>
            <a:endParaRPr kumimoji="0" lang="es-ES" sz="280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2 Marcador de contenido"/>
          <p:cNvSpPr txBox="1">
            <a:spLocks/>
          </p:cNvSpPr>
          <p:nvPr/>
        </p:nvSpPr>
        <p:spPr>
          <a:xfrm>
            <a:off x="179512" y="2060848"/>
            <a:ext cx="8784976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2600" dirty="0" smtClean="0">
              <a:solidFill>
                <a:schemeClr val="tx1">
                  <a:tint val="75000"/>
                </a:schemeClr>
              </a:solidFill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467544" y="692697"/>
          <a:ext cx="8442510" cy="5154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4170"/>
                <a:gridCol w="2814170"/>
                <a:gridCol w="2814170"/>
              </a:tblGrid>
              <a:tr h="654866">
                <a:tc>
                  <a:txBody>
                    <a:bodyPr/>
                    <a:lstStyle/>
                    <a:p>
                      <a:r>
                        <a:rPr lang="es-ES" sz="1900" dirty="0" smtClean="0"/>
                        <a:t>COMPONENT</a:t>
                      </a:r>
                      <a:endParaRPr lang="ca-ES" sz="1900" dirty="0"/>
                    </a:p>
                  </a:txBody>
                  <a:tcPr marL="95799" marR="95799" marT="47900" marB="47900"/>
                </a:tc>
                <a:tc>
                  <a:txBody>
                    <a:bodyPr/>
                    <a:lstStyle/>
                    <a:p>
                      <a:r>
                        <a:rPr lang="es-ES" sz="1900" dirty="0" smtClean="0"/>
                        <a:t>BASIC</a:t>
                      </a:r>
                      <a:r>
                        <a:rPr lang="es-ES" sz="1900" baseline="0" dirty="0" smtClean="0"/>
                        <a:t> DRONE</a:t>
                      </a:r>
                      <a:endParaRPr lang="ca-ES" sz="1900" dirty="0"/>
                    </a:p>
                  </a:txBody>
                  <a:tcPr marL="95799" marR="95799" marT="47900" marB="47900"/>
                </a:tc>
                <a:tc>
                  <a:txBody>
                    <a:bodyPr/>
                    <a:lstStyle/>
                    <a:p>
                      <a:r>
                        <a:rPr lang="es-ES" sz="1900" dirty="0" smtClean="0"/>
                        <a:t>ADVANCED DRONE  </a:t>
                      </a:r>
                      <a:endParaRPr lang="ca-ES" sz="1900" dirty="0"/>
                    </a:p>
                  </a:txBody>
                  <a:tcPr marL="95799" marR="95799" marT="47900" marB="47900"/>
                </a:tc>
              </a:tr>
              <a:tr h="403652">
                <a:tc>
                  <a:txBody>
                    <a:bodyPr/>
                    <a:lstStyle/>
                    <a:p>
                      <a:r>
                        <a:rPr lang="es-ES" sz="1900" dirty="0" smtClean="0"/>
                        <a:t>Flight </a:t>
                      </a:r>
                      <a:r>
                        <a:rPr lang="es-ES" sz="1900" dirty="0" err="1" smtClean="0"/>
                        <a:t>Controller</a:t>
                      </a:r>
                      <a:endParaRPr lang="ca-ES" sz="1900" dirty="0"/>
                    </a:p>
                  </a:txBody>
                  <a:tcPr marL="95799" marR="95799" marT="47900" marB="47900"/>
                </a:tc>
                <a:tc>
                  <a:txBody>
                    <a:bodyPr/>
                    <a:lstStyle/>
                    <a:p>
                      <a:r>
                        <a:rPr lang="ca-ES" sz="1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CC3D</a:t>
                      </a:r>
                      <a:endParaRPr lang="ca-ES" sz="1900" dirty="0"/>
                    </a:p>
                  </a:txBody>
                  <a:tcPr marL="95799" marR="95799" marT="47900" marB="47900"/>
                </a:tc>
                <a:tc>
                  <a:txBody>
                    <a:bodyPr/>
                    <a:lstStyle/>
                    <a:p>
                      <a:r>
                        <a:rPr lang="ca-ES" sz="1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APM 2.6</a:t>
                      </a:r>
                      <a:endParaRPr lang="ca-ES" sz="1900" dirty="0"/>
                    </a:p>
                  </a:txBody>
                  <a:tcPr marL="95799" marR="95799" marT="47900" marB="47900"/>
                </a:tc>
              </a:tr>
              <a:tr h="403652">
                <a:tc>
                  <a:txBody>
                    <a:bodyPr/>
                    <a:lstStyle/>
                    <a:p>
                      <a:r>
                        <a:rPr lang="es-ES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Accelerometer</a:t>
                      </a:r>
                      <a:endParaRPr lang="ca-ES" sz="2000" dirty="0"/>
                    </a:p>
                  </a:txBody>
                  <a:tcPr marL="95799" marR="95799" marT="47900" marB="47900"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YES</a:t>
                      </a:r>
                      <a:endParaRPr lang="ca-ES" sz="2000" dirty="0"/>
                    </a:p>
                  </a:txBody>
                  <a:tcPr marL="95799" marR="95799" marT="47900" marB="47900"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YES</a:t>
                      </a:r>
                      <a:endParaRPr lang="ca-ES" sz="2000" dirty="0"/>
                    </a:p>
                  </a:txBody>
                  <a:tcPr marL="95799" marR="95799" marT="47900" marB="47900"/>
                </a:tc>
              </a:tr>
              <a:tr h="403652">
                <a:tc>
                  <a:txBody>
                    <a:bodyPr/>
                    <a:lstStyle/>
                    <a:p>
                      <a:r>
                        <a:rPr lang="es-ES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Gyroscope</a:t>
                      </a:r>
                      <a:r>
                        <a:rPr lang="es-E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ca-ES" sz="2000" dirty="0"/>
                    </a:p>
                  </a:txBody>
                  <a:tcPr marL="95799" marR="95799" marT="47900" marB="479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dirty="0" smtClean="0"/>
                        <a:t>YES</a:t>
                      </a:r>
                      <a:endParaRPr lang="ca-ES" sz="2000" dirty="0" smtClean="0"/>
                    </a:p>
                  </a:txBody>
                  <a:tcPr marL="95799" marR="95799" marT="47900" marB="47900"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YES</a:t>
                      </a:r>
                      <a:endParaRPr lang="ca-ES" sz="2000" dirty="0"/>
                    </a:p>
                  </a:txBody>
                  <a:tcPr marL="95799" marR="95799" marT="47900" marB="47900"/>
                </a:tc>
              </a:tr>
              <a:tr h="403652">
                <a:tc>
                  <a:txBody>
                    <a:bodyPr/>
                    <a:lstStyle/>
                    <a:p>
                      <a:r>
                        <a:rPr lang="es-ES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Telemetry</a:t>
                      </a:r>
                      <a:endParaRPr lang="ca-ES" sz="2000" dirty="0"/>
                    </a:p>
                  </a:txBody>
                  <a:tcPr marL="95799" marR="95799" marT="47900" marB="479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dirty="0" smtClean="0"/>
                        <a:t>YES</a:t>
                      </a:r>
                      <a:endParaRPr lang="ca-ES" sz="2000" dirty="0" smtClean="0"/>
                    </a:p>
                  </a:txBody>
                  <a:tcPr marL="95799" marR="95799" marT="47900" marB="479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dirty="0" smtClean="0"/>
                        <a:t>YES</a:t>
                      </a:r>
                      <a:endParaRPr lang="ca-ES" sz="2000" dirty="0" smtClean="0"/>
                    </a:p>
                  </a:txBody>
                  <a:tcPr marL="95799" marR="95799" marT="47900" marB="47900"/>
                </a:tc>
              </a:tr>
              <a:tr h="403652">
                <a:tc>
                  <a:txBody>
                    <a:bodyPr/>
                    <a:lstStyle/>
                    <a:p>
                      <a:r>
                        <a:rPr lang="es-ES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Barometer</a:t>
                      </a:r>
                      <a:endParaRPr lang="ca-ES" sz="2000" dirty="0"/>
                    </a:p>
                  </a:txBody>
                  <a:tcPr marL="95799" marR="95799" marT="47900" marB="47900"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NO</a:t>
                      </a:r>
                      <a:endParaRPr lang="ca-ES" sz="2000" dirty="0"/>
                    </a:p>
                  </a:txBody>
                  <a:tcPr marL="95799" marR="95799" marT="47900" marB="47900"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YES</a:t>
                      </a:r>
                      <a:endParaRPr lang="ca-ES" sz="2000" dirty="0"/>
                    </a:p>
                  </a:txBody>
                  <a:tcPr marL="95799" marR="95799" marT="47900" marB="47900"/>
                </a:tc>
              </a:tr>
              <a:tr h="403652"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GPS</a:t>
                      </a:r>
                      <a:endParaRPr lang="ca-ES" sz="2000" dirty="0"/>
                    </a:p>
                  </a:txBody>
                  <a:tcPr marL="95799" marR="95799" marT="47900" marB="47900"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NO</a:t>
                      </a:r>
                      <a:endParaRPr lang="ca-ES" sz="2000" dirty="0"/>
                    </a:p>
                  </a:txBody>
                  <a:tcPr marL="95799" marR="95799" marT="47900" marB="47900"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YES</a:t>
                      </a:r>
                      <a:endParaRPr lang="ca-ES" sz="2000" dirty="0"/>
                    </a:p>
                  </a:txBody>
                  <a:tcPr marL="95799" marR="95799" marT="47900" marB="47900"/>
                </a:tc>
              </a:tr>
              <a:tr h="666912">
                <a:tc>
                  <a:txBody>
                    <a:bodyPr/>
                    <a:lstStyle/>
                    <a:p>
                      <a:r>
                        <a:rPr lang="ca-ES" sz="2000" dirty="0" err="1" smtClean="0"/>
                        <a:t>Magnetometer</a:t>
                      </a:r>
                      <a:endParaRPr lang="ca-ES" sz="2000" dirty="0" smtClean="0"/>
                    </a:p>
                  </a:txBody>
                  <a:tcPr marL="95799" marR="95799" marT="47900" marB="47900"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NO</a:t>
                      </a:r>
                      <a:endParaRPr lang="ca-ES" sz="2000" dirty="0"/>
                    </a:p>
                  </a:txBody>
                  <a:tcPr marL="95799" marR="95799" marT="47900" marB="47900"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YES</a:t>
                      </a:r>
                      <a:endParaRPr lang="ca-ES" sz="2000" dirty="0"/>
                    </a:p>
                  </a:txBody>
                  <a:tcPr marL="95799" marR="95799" marT="47900" marB="47900"/>
                </a:tc>
              </a:tr>
              <a:tr h="6844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Battery</a:t>
                      </a:r>
                      <a:r>
                        <a:rPr lang="es-E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Monitoring</a:t>
                      </a:r>
                      <a:r>
                        <a:rPr lang="es-E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ca-ES" sz="2000" dirty="0" smtClean="0"/>
                    </a:p>
                  </a:txBody>
                  <a:tcPr marL="95799" marR="95799" marT="47900" marB="479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dirty="0" smtClean="0"/>
                        <a:t>NO</a:t>
                      </a:r>
                      <a:endParaRPr lang="ca-ES" sz="2000" dirty="0" smtClean="0"/>
                    </a:p>
                  </a:txBody>
                  <a:tcPr marL="95799" marR="95799" marT="47900" marB="479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dirty="0" smtClean="0"/>
                        <a:t>YES</a:t>
                      </a:r>
                      <a:endParaRPr lang="ca-ES" sz="2000" dirty="0" smtClean="0"/>
                    </a:p>
                    <a:p>
                      <a:endParaRPr lang="ca-ES" sz="2000" dirty="0"/>
                    </a:p>
                  </a:txBody>
                  <a:tcPr marL="95799" marR="95799" marT="47900" marB="47900"/>
                </a:tc>
              </a:tr>
              <a:tr h="6844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Maximum</a:t>
                      </a:r>
                      <a:r>
                        <a:rPr lang="es-E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engines</a:t>
                      </a:r>
                      <a:endParaRPr lang="ca-ES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799" marR="95799" marT="47900" marB="479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dirty="0" smtClean="0"/>
                        <a:t>6</a:t>
                      </a:r>
                      <a:endParaRPr lang="ca-ES" sz="2000" dirty="0" smtClean="0"/>
                    </a:p>
                    <a:p>
                      <a:endParaRPr lang="ca-ES" sz="2000" dirty="0"/>
                    </a:p>
                  </a:txBody>
                  <a:tcPr marL="95799" marR="95799" marT="47900" marB="479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dirty="0" smtClean="0"/>
                        <a:t>8</a:t>
                      </a:r>
                      <a:endParaRPr lang="ca-ES" sz="2000" dirty="0" smtClean="0"/>
                    </a:p>
                    <a:p>
                      <a:endParaRPr lang="ca-ES" sz="2000" dirty="0"/>
                    </a:p>
                  </a:txBody>
                  <a:tcPr marL="95799" marR="95799" marT="47900" marB="4790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9542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2 Marcador de contenido"/>
          <p:cNvSpPr txBox="1">
            <a:spLocks/>
          </p:cNvSpPr>
          <p:nvPr/>
        </p:nvSpPr>
        <p:spPr>
          <a:xfrm>
            <a:off x="214282" y="1714488"/>
            <a:ext cx="3571900" cy="10001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AIJU’s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newsletter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es-E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Informa 101 – June/</a:t>
            </a:r>
            <a:r>
              <a:rPr kumimoji="0" lang="es-ES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July</a:t>
            </a:r>
            <a:r>
              <a:rPr kumimoji="0" lang="es-E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2016: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4 Título"/>
          <p:cNvSpPr txBox="1">
            <a:spLocks/>
          </p:cNvSpPr>
          <p:nvPr/>
        </p:nvSpPr>
        <p:spPr>
          <a:xfrm>
            <a:off x="785786" y="571480"/>
            <a:ext cx="77724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Transnational Meeting no. 4 </a:t>
            </a:r>
            <a:r>
              <a:rPr kumimoji="0" 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sl-SI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Krsko (Slovenia) </a:t>
            </a:r>
            <a:endParaRPr kumimoji="0" lang="es-ES" sz="1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0" y="1000108"/>
            <a:ext cx="4872014" cy="596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" sz="2800" dirty="0" err="1" smtClean="0"/>
              <a:t>AIJU’s</a:t>
            </a:r>
            <a:r>
              <a:rPr lang="es-ES" sz="2800" dirty="0" smtClean="0"/>
              <a:t> </a:t>
            </a:r>
            <a:r>
              <a:rPr lang="es-ES" sz="2800" dirty="0" err="1" smtClean="0"/>
              <a:t>Dissemination</a:t>
            </a:r>
            <a:r>
              <a:rPr lang="es-ES" sz="2800" dirty="0" smtClean="0"/>
              <a:t> </a:t>
            </a:r>
            <a:endParaRPr kumimoji="0" lang="es-ES" sz="280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9 Imagen" descr="droneteam_ informa1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7358" y="1000108"/>
            <a:ext cx="3966642" cy="5072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9542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2 Marcador de contenido"/>
          <p:cNvSpPr txBox="1">
            <a:spLocks/>
          </p:cNvSpPr>
          <p:nvPr/>
        </p:nvSpPr>
        <p:spPr>
          <a:xfrm>
            <a:off x="642910" y="1571612"/>
            <a:ext cx="4572032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Website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&amp; Social</a:t>
            </a:r>
            <a:r>
              <a:rPr kumimoji="0" lang="es-E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Media (</a:t>
            </a:r>
            <a:r>
              <a:rPr lang="es-ES" sz="2000" dirty="0" err="1" smtClean="0">
                <a:solidFill>
                  <a:schemeClr val="tx1">
                    <a:tint val="75000"/>
                  </a:schemeClr>
                </a:solidFill>
              </a:rPr>
              <a:t>Facebook</a:t>
            </a:r>
            <a:r>
              <a:rPr lang="es-ES" sz="2000" dirty="0" smtClean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lang="es-ES" sz="2000" dirty="0" err="1" smtClean="0">
                <a:solidFill>
                  <a:schemeClr val="tx1">
                    <a:tint val="75000"/>
                  </a:schemeClr>
                </a:solidFill>
              </a:rPr>
              <a:t>Twitter</a:t>
            </a:r>
            <a:r>
              <a:rPr lang="es-ES" sz="2000" dirty="0" smtClean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lang="es-ES" sz="2000" dirty="0" err="1" smtClean="0">
                <a:solidFill>
                  <a:schemeClr val="tx1">
                    <a:tint val="75000"/>
                  </a:schemeClr>
                </a:solidFill>
              </a:rPr>
              <a:t>Youtube</a:t>
            </a:r>
            <a:r>
              <a:rPr lang="es-ES" sz="2000" dirty="0" smtClean="0">
                <a:solidFill>
                  <a:schemeClr val="tx1">
                    <a:tint val="75000"/>
                  </a:schemeClr>
                </a:solidFill>
              </a:rPr>
              <a:t>)</a:t>
            </a:r>
            <a:endParaRPr kumimoji="0" lang="es-ES" sz="2000" b="0" i="0" u="none" strike="noStrike" kern="1200" cap="none" spc="0" normalizeH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4 Título"/>
          <p:cNvSpPr txBox="1">
            <a:spLocks/>
          </p:cNvSpPr>
          <p:nvPr/>
        </p:nvSpPr>
        <p:spPr>
          <a:xfrm>
            <a:off x="785786" y="571480"/>
            <a:ext cx="77724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Transnational Meeting no. 4 </a:t>
            </a:r>
            <a:r>
              <a:rPr kumimoji="0" 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sl-SI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Krsko (Slovenia) </a:t>
            </a:r>
            <a:endParaRPr kumimoji="0" lang="es-ES" sz="1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0" y="1000108"/>
            <a:ext cx="4872014" cy="596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" sz="2800" dirty="0" err="1" smtClean="0"/>
              <a:t>AIJU’s</a:t>
            </a:r>
            <a:r>
              <a:rPr lang="es-ES" sz="2800" dirty="0" smtClean="0"/>
              <a:t> </a:t>
            </a:r>
            <a:r>
              <a:rPr lang="es-ES" sz="2800" dirty="0" err="1" smtClean="0"/>
              <a:t>Dissemination</a:t>
            </a:r>
            <a:r>
              <a:rPr lang="es-ES" sz="2800" dirty="0" smtClean="0"/>
              <a:t> </a:t>
            </a:r>
            <a:endParaRPr kumimoji="0" lang="es-ES" sz="280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7 Imagen" descr="droneteam-sit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1928802"/>
            <a:ext cx="6959478" cy="4043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9542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2 Marcador de contenido"/>
          <p:cNvSpPr txBox="1">
            <a:spLocks/>
          </p:cNvSpPr>
          <p:nvPr/>
        </p:nvSpPr>
        <p:spPr>
          <a:xfrm>
            <a:off x="642910" y="1571612"/>
            <a:ext cx="4572032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Website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&amp; Social</a:t>
            </a:r>
            <a:r>
              <a:rPr kumimoji="0" lang="es-E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Media (</a:t>
            </a:r>
            <a:r>
              <a:rPr lang="es-ES" sz="2000" b="1" dirty="0" err="1" smtClean="0">
                <a:solidFill>
                  <a:schemeClr val="tx2"/>
                </a:solidFill>
              </a:rPr>
              <a:t>Facebook</a:t>
            </a:r>
            <a:r>
              <a:rPr lang="es-ES" sz="2000" dirty="0" smtClean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lang="es-ES" sz="2000" dirty="0" err="1" smtClean="0">
                <a:solidFill>
                  <a:schemeClr val="tx1">
                    <a:tint val="75000"/>
                  </a:schemeClr>
                </a:solidFill>
              </a:rPr>
              <a:t>Twitter</a:t>
            </a:r>
            <a:r>
              <a:rPr lang="es-ES" sz="2000" dirty="0" smtClean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lang="es-ES" sz="2000" dirty="0" err="1" smtClean="0">
                <a:solidFill>
                  <a:schemeClr val="tx1">
                    <a:tint val="75000"/>
                  </a:schemeClr>
                </a:solidFill>
              </a:rPr>
              <a:t>Youtube</a:t>
            </a:r>
            <a:r>
              <a:rPr lang="es-ES" sz="2000" dirty="0" smtClean="0">
                <a:solidFill>
                  <a:schemeClr val="tx1">
                    <a:tint val="75000"/>
                  </a:schemeClr>
                </a:solidFill>
              </a:rPr>
              <a:t>)</a:t>
            </a:r>
            <a:endParaRPr kumimoji="0" lang="es-ES" sz="2000" b="0" i="0" u="none" strike="noStrike" kern="1200" cap="none" spc="0" normalizeH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4 Título"/>
          <p:cNvSpPr txBox="1">
            <a:spLocks/>
          </p:cNvSpPr>
          <p:nvPr/>
        </p:nvSpPr>
        <p:spPr>
          <a:xfrm>
            <a:off x="785786" y="571480"/>
            <a:ext cx="77724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Transnational Meeting no. 4 </a:t>
            </a:r>
            <a:r>
              <a:rPr kumimoji="0" 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sl-SI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Krsko (Slovenia) </a:t>
            </a:r>
            <a:endParaRPr kumimoji="0" lang="es-ES" sz="1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0" y="1000108"/>
            <a:ext cx="4872014" cy="596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" sz="2800" dirty="0" err="1" smtClean="0"/>
              <a:t>AIJU’s</a:t>
            </a:r>
            <a:r>
              <a:rPr lang="es-ES" sz="2800" dirty="0" smtClean="0"/>
              <a:t> </a:t>
            </a:r>
            <a:r>
              <a:rPr lang="es-ES" sz="2800" dirty="0" err="1" smtClean="0"/>
              <a:t>Dissemination</a:t>
            </a:r>
            <a:r>
              <a:rPr lang="es-ES" sz="2800" dirty="0" smtClean="0"/>
              <a:t> </a:t>
            </a:r>
            <a:endParaRPr kumimoji="0" lang="es-ES" sz="280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9 Imagen" descr="droneteam-f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2143116"/>
            <a:ext cx="8832640" cy="3344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9542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2 Marcador de contenido"/>
          <p:cNvSpPr txBox="1">
            <a:spLocks/>
          </p:cNvSpPr>
          <p:nvPr/>
        </p:nvSpPr>
        <p:spPr>
          <a:xfrm>
            <a:off x="642910" y="1571612"/>
            <a:ext cx="4572032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Website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&amp; Social</a:t>
            </a:r>
            <a:r>
              <a:rPr kumimoji="0" lang="es-E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Media (</a:t>
            </a:r>
            <a:r>
              <a:rPr lang="es-ES" sz="2000" dirty="0" err="1" smtClean="0">
                <a:solidFill>
                  <a:schemeClr val="tx1">
                    <a:tint val="75000"/>
                  </a:schemeClr>
                </a:solidFill>
              </a:rPr>
              <a:t>Facebook</a:t>
            </a:r>
            <a:r>
              <a:rPr lang="es-ES" sz="2000" dirty="0" smtClean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lang="es-ES" sz="2000" b="1" dirty="0" err="1" smtClean="0">
                <a:solidFill>
                  <a:schemeClr val="tx2"/>
                </a:solidFill>
              </a:rPr>
              <a:t>Twitter</a:t>
            </a:r>
            <a:r>
              <a:rPr lang="es-ES" sz="2000" dirty="0" smtClean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lang="es-ES" sz="2000" dirty="0" err="1" smtClean="0">
                <a:solidFill>
                  <a:schemeClr val="tx1">
                    <a:tint val="75000"/>
                  </a:schemeClr>
                </a:solidFill>
              </a:rPr>
              <a:t>Youtube</a:t>
            </a:r>
            <a:r>
              <a:rPr lang="es-ES" sz="2000" dirty="0" smtClean="0">
                <a:solidFill>
                  <a:schemeClr val="tx1">
                    <a:tint val="75000"/>
                  </a:schemeClr>
                </a:solidFill>
              </a:rPr>
              <a:t>)</a:t>
            </a:r>
            <a:endParaRPr kumimoji="0" lang="es-ES" sz="2000" b="0" i="0" u="none" strike="noStrike" kern="1200" cap="none" spc="0" normalizeH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4 Título"/>
          <p:cNvSpPr txBox="1">
            <a:spLocks/>
          </p:cNvSpPr>
          <p:nvPr/>
        </p:nvSpPr>
        <p:spPr>
          <a:xfrm>
            <a:off x="785786" y="571480"/>
            <a:ext cx="77724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Transnational Meeting no. 4 </a:t>
            </a:r>
            <a:r>
              <a:rPr kumimoji="0" 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sl-SI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Krsko (Slovenia) </a:t>
            </a:r>
            <a:endParaRPr kumimoji="0" lang="es-ES" sz="1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0" y="1000108"/>
            <a:ext cx="4872014" cy="596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" sz="2800" dirty="0" err="1" smtClean="0"/>
              <a:t>AIJU’s</a:t>
            </a:r>
            <a:r>
              <a:rPr lang="es-ES" sz="2800" dirty="0" smtClean="0"/>
              <a:t> </a:t>
            </a:r>
            <a:r>
              <a:rPr lang="es-ES" sz="2800" dirty="0" err="1" smtClean="0"/>
              <a:t>Dissemination</a:t>
            </a:r>
            <a:r>
              <a:rPr lang="es-ES" sz="2800" dirty="0" smtClean="0"/>
              <a:t> </a:t>
            </a:r>
            <a:endParaRPr kumimoji="0" lang="es-ES" sz="280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9 Imagen" descr="droneteam-twitt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1857364"/>
            <a:ext cx="6786610" cy="419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9542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2 Marcador de contenido"/>
          <p:cNvSpPr txBox="1">
            <a:spLocks/>
          </p:cNvSpPr>
          <p:nvPr/>
        </p:nvSpPr>
        <p:spPr>
          <a:xfrm>
            <a:off x="642910" y="1571612"/>
            <a:ext cx="4572032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Website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&amp; Social</a:t>
            </a:r>
            <a:r>
              <a:rPr kumimoji="0" lang="es-E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Media (</a:t>
            </a:r>
            <a:r>
              <a:rPr lang="es-ES" sz="2000" dirty="0" err="1" smtClean="0">
                <a:solidFill>
                  <a:schemeClr val="tx1">
                    <a:tint val="75000"/>
                  </a:schemeClr>
                </a:solidFill>
              </a:rPr>
              <a:t>Facebook</a:t>
            </a:r>
            <a:r>
              <a:rPr lang="es-ES" sz="2000" dirty="0" smtClean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lang="es-ES" sz="2000" b="1" dirty="0" err="1" smtClean="0">
                <a:solidFill>
                  <a:schemeClr val="tx2"/>
                </a:solidFill>
              </a:rPr>
              <a:t>Twitter</a:t>
            </a:r>
            <a:r>
              <a:rPr lang="es-ES" sz="2000" dirty="0" smtClean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lang="es-ES" sz="2000" dirty="0" err="1" smtClean="0">
                <a:solidFill>
                  <a:schemeClr val="tx1">
                    <a:tint val="75000"/>
                  </a:schemeClr>
                </a:solidFill>
              </a:rPr>
              <a:t>Youtube</a:t>
            </a:r>
            <a:r>
              <a:rPr lang="es-ES" sz="2000" dirty="0" smtClean="0">
                <a:solidFill>
                  <a:schemeClr val="tx1">
                    <a:tint val="75000"/>
                  </a:schemeClr>
                </a:solidFill>
              </a:rPr>
              <a:t>)</a:t>
            </a:r>
            <a:endParaRPr kumimoji="0" lang="es-ES" sz="2000" b="0" i="0" u="none" strike="noStrike" kern="1200" cap="none" spc="0" normalizeH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4 Título"/>
          <p:cNvSpPr txBox="1">
            <a:spLocks/>
          </p:cNvSpPr>
          <p:nvPr/>
        </p:nvSpPr>
        <p:spPr>
          <a:xfrm>
            <a:off x="785786" y="571480"/>
            <a:ext cx="77724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Transnational Meeting no. 4 </a:t>
            </a:r>
            <a:r>
              <a:rPr kumimoji="0" 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sl-SI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Krsko (Slovenia) </a:t>
            </a:r>
            <a:endParaRPr kumimoji="0" lang="es-ES" sz="1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0" y="1000108"/>
            <a:ext cx="4872014" cy="596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" sz="2800" dirty="0" err="1" smtClean="0"/>
              <a:t>AIJU’s</a:t>
            </a:r>
            <a:r>
              <a:rPr lang="es-ES" sz="2800" dirty="0" smtClean="0"/>
              <a:t> </a:t>
            </a:r>
            <a:r>
              <a:rPr lang="es-ES" sz="2800" dirty="0" err="1" smtClean="0"/>
              <a:t>Dissemination</a:t>
            </a:r>
            <a:r>
              <a:rPr lang="es-ES" sz="2800" dirty="0" smtClean="0"/>
              <a:t> </a:t>
            </a:r>
            <a:endParaRPr kumimoji="0" lang="es-ES" sz="280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7 Imagen" descr="droneteam-twitter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1857364"/>
            <a:ext cx="6858016" cy="480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9542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913</TotalTime>
  <Words>389</Words>
  <Application>Microsoft Office PowerPoint</Application>
  <PresentationFormat>Presentación en pantalla (4:3)</PresentationFormat>
  <Paragraphs>84</Paragraphs>
  <Slides>12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Tema de Office</vt:lpstr>
      <vt:lpstr>Transnational Meeting no. 4  Krsko (Slovenia) </vt:lpstr>
      <vt:lpstr>Transnational Meeting no. 4  Krsko (Slovenia) </vt:lpstr>
      <vt:lpstr>Transnational Meeting no. 4  Krsko (Slovenia) 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isegui</dc:creator>
  <cp:lastModifiedBy>diseño</cp:lastModifiedBy>
  <cp:revision>86</cp:revision>
  <dcterms:created xsi:type="dcterms:W3CDTF">2015-11-25T15:09:24Z</dcterms:created>
  <dcterms:modified xsi:type="dcterms:W3CDTF">2016-09-29T05:29:43Z</dcterms:modified>
</cp:coreProperties>
</file>