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9" r:id="rId2"/>
    <p:sldId id="276" r:id="rId3"/>
    <p:sldId id="277" r:id="rId4"/>
    <p:sldId id="274" r:id="rId5"/>
    <p:sldId id="275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76" autoAdjust="0"/>
    <p:restoredTop sz="94660"/>
  </p:normalViewPr>
  <p:slideViewPr>
    <p:cSldViewPr>
      <p:cViewPr varScale="1">
        <p:scale>
          <a:sx n="65" d="100"/>
          <a:sy n="65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6F02B5-A42C-4E1C-8401-6BEAF6D40CD6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7C4E34A-A21F-460D-BB78-D200AA6D42DE}">
      <dgm:prSet phldrT="[Texto]"/>
      <dgm:spPr/>
      <dgm:t>
        <a:bodyPr/>
        <a:lstStyle/>
        <a:p>
          <a:r>
            <a:rPr lang="en-GB" dirty="0" smtClean="0"/>
            <a:t>1</a:t>
          </a:r>
          <a:r>
            <a:rPr lang="en-GB" baseline="30000" dirty="0" smtClean="0"/>
            <a:t>st</a:t>
          </a:r>
          <a:r>
            <a:rPr lang="en-GB" dirty="0" smtClean="0"/>
            <a:t> year</a:t>
          </a:r>
          <a:endParaRPr lang="en-GB" dirty="0"/>
        </a:p>
      </dgm:t>
    </dgm:pt>
    <dgm:pt modelId="{8C8B8F44-B83B-4B27-BE18-E796EE4C08B9}" type="parTrans" cxnId="{987FCA66-0B70-40F1-9C41-5898DADD7E8A}">
      <dgm:prSet/>
      <dgm:spPr/>
      <dgm:t>
        <a:bodyPr/>
        <a:lstStyle/>
        <a:p>
          <a:endParaRPr lang="en-GB"/>
        </a:p>
      </dgm:t>
    </dgm:pt>
    <dgm:pt modelId="{156CA538-C761-40D6-866A-48F09D35096C}" type="sibTrans" cxnId="{987FCA66-0B70-40F1-9C41-5898DADD7E8A}">
      <dgm:prSet/>
      <dgm:spPr/>
      <dgm:t>
        <a:bodyPr/>
        <a:lstStyle/>
        <a:p>
          <a:endParaRPr lang="en-GB"/>
        </a:p>
      </dgm:t>
    </dgm:pt>
    <dgm:pt modelId="{5A3CAEB6-D35F-4F83-BB6F-76C7E9779903}">
      <dgm:prSet phldrT="[Texto]"/>
      <dgm:spPr/>
      <dgm:t>
        <a:bodyPr/>
        <a:lstStyle/>
        <a:p>
          <a:r>
            <a:rPr lang="en-GB" dirty="0" smtClean="0"/>
            <a:t>Basic Drone</a:t>
          </a:r>
          <a:endParaRPr lang="en-GB" dirty="0"/>
        </a:p>
      </dgm:t>
    </dgm:pt>
    <dgm:pt modelId="{85E83D87-501A-4463-BD49-BF423BF94FB6}" type="parTrans" cxnId="{9D6F1FE0-0664-4E1C-A2A0-4F2F8DFE7862}">
      <dgm:prSet/>
      <dgm:spPr/>
      <dgm:t>
        <a:bodyPr/>
        <a:lstStyle/>
        <a:p>
          <a:endParaRPr lang="en-GB"/>
        </a:p>
      </dgm:t>
    </dgm:pt>
    <dgm:pt modelId="{BEF145F0-0A71-4099-BFDE-ABE7719FCF9D}" type="sibTrans" cxnId="{9D6F1FE0-0664-4E1C-A2A0-4F2F8DFE7862}">
      <dgm:prSet/>
      <dgm:spPr/>
      <dgm:t>
        <a:bodyPr/>
        <a:lstStyle/>
        <a:p>
          <a:endParaRPr lang="en-GB"/>
        </a:p>
      </dgm:t>
    </dgm:pt>
    <dgm:pt modelId="{D1A4FC69-0F1C-4CE7-B8A5-70A79DE1B652}">
      <dgm:prSet phldrT="[Texto]"/>
      <dgm:spPr/>
      <dgm:t>
        <a:bodyPr/>
        <a:lstStyle/>
        <a:p>
          <a:r>
            <a:rPr lang="en-GB" dirty="0" smtClean="0"/>
            <a:t>1</a:t>
          </a:r>
          <a:r>
            <a:rPr lang="en-GB" baseline="30000" dirty="0" smtClean="0"/>
            <a:t>st</a:t>
          </a:r>
          <a:r>
            <a:rPr lang="en-GB" dirty="0" smtClean="0"/>
            <a:t> – 3</a:t>
          </a:r>
          <a:r>
            <a:rPr lang="en-GB" baseline="30000" dirty="0" smtClean="0"/>
            <a:t>rd</a:t>
          </a:r>
          <a:r>
            <a:rPr lang="en-GB" dirty="0" smtClean="0"/>
            <a:t> Intellectual Outputs</a:t>
          </a:r>
          <a:endParaRPr lang="en-GB" dirty="0"/>
        </a:p>
      </dgm:t>
    </dgm:pt>
    <dgm:pt modelId="{B57917A5-183E-4027-8942-47858774E143}" type="parTrans" cxnId="{84542A69-8002-4A33-84C2-9B86FC6DB9EE}">
      <dgm:prSet/>
      <dgm:spPr/>
      <dgm:t>
        <a:bodyPr/>
        <a:lstStyle/>
        <a:p>
          <a:endParaRPr lang="en-GB"/>
        </a:p>
      </dgm:t>
    </dgm:pt>
    <dgm:pt modelId="{7730F303-CD21-463E-8331-B0485187866F}" type="sibTrans" cxnId="{84542A69-8002-4A33-84C2-9B86FC6DB9EE}">
      <dgm:prSet/>
      <dgm:spPr/>
      <dgm:t>
        <a:bodyPr/>
        <a:lstStyle/>
        <a:p>
          <a:endParaRPr lang="en-GB"/>
        </a:p>
      </dgm:t>
    </dgm:pt>
    <dgm:pt modelId="{0E2F6265-9684-4B72-8522-26CDE641CA38}">
      <dgm:prSet phldrT="[Texto]"/>
      <dgm:spPr/>
      <dgm:t>
        <a:bodyPr/>
        <a:lstStyle/>
        <a:p>
          <a:r>
            <a:rPr lang="en-GB" dirty="0" smtClean="0"/>
            <a:t>2</a:t>
          </a:r>
          <a:r>
            <a:rPr lang="en-GB" baseline="30000" dirty="0" smtClean="0"/>
            <a:t>nd</a:t>
          </a:r>
          <a:r>
            <a:rPr lang="en-GB" dirty="0" smtClean="0"/>
            <a:t> year</a:t>
          </a:r>
          <a:endParaRPr lang="en-GB" dirty="0"/>
        </a:p>
      </dgm:t>
    </dgm:pt>
    <dgm:pt modelId="{E7E0B3C4-D636-40D1-9577-AB21AC7B6641}" type="parTrans" cxnId="{F9F7DD53-FA1D-4AFD-9A2A-5B849EA0CA35}">
      <dgm:prSet/>
      <dgm:spPr/>
      <dgm:t>
        <a:bodyPr/>
        <a:lstStyle/>
        <a:p>
          <a:endParaRPr lang="en-GB"/>
        </a:p>
      </dgm:t>
    </dgm:pt>
    <dgm:pt modelId="{EA7BA4C2-A5B8-475D-AD0D-490B182EADB0}" type="sibTrans" cxnId="{F9F7DD53-FA1D-4AFD-9A2A-5B849EA0CA35}">
      <dgm:prSet/>
      <dgm:spPr/>
      <dgm:t>
        <a:bodyPr/>
        <a:lstStyle/>
        <a:p>
          <a:endParaRPr lang="en-GB"/>
        </a:p>
      </dgm:t>
    </dgm:pt>
    <dgm:pt modelId="{A37AA45E-EF2E-4770-B6F7-BF67C504DE86}">
      <dgm:prSet phldrT="[Texto]"/>
      <dgm:spPr/>
      <dgm:t>
        <a:bodyPr/>
        <a:lstStyle/>
        <a:p>
          <a:r>
            <a:rPr lang="en-GB" dirty="0" smtClean="0"/>
            <a:t>Advanced Drone</a:t>
          </a:r>
          <a:endParaRPr lang="en-GB" dirty="0"/>
        </a:p>
      </dgm:t>
    </dgm:pt>
    <dgm:pt modelId="{FA9F7897-B7BD-4D70-AFA9-2983241BB09F}" type="parTrans" cxnId="{EC152625-AF1E-4E79-B064-09F0D31A82DB}">
      <dgm:prSet/>
      <dgm:spPr/>
      <dgm:t>
        <a:bodyPr/>
        <a:lstStyle/>
        <a:p>
          <a:endParaRPr lang="en-GB"/>
        </a:p>
      </dgm:t>
    </dgm:pt>
    <dgm:pt modelId="{06ACF8B6-BBAE-46B2-A70E-2185B79EA06B}" type="sibTrans" cxnId="{EC152625-AF1E-4E79-B064-09F0D31A82DB}">
      <dgm:prSet/>
      <dgm:spPr/>
      <dgm:t>
        <a:bodyPr/>
        <a:lstStyle/>
        <a:p>
          <a:endParaRPr lang="en-GB"/>
        </a:p>
      </dgm:t>
    </dgm:pt>
    <dgm:pt modelId="{1D3D0749-7E5E-42C9-A39C-D092685DE101}">
      <dgm:prSet phldrT="[Texto]"/>
      <dgm:spPr/>
      <dgm:t>
        <a:bodyPr/>
        <a:lstStyle/>
        <a:p>
          <a:r>
            <a:rPr lang="en-GB" dirty="0" smtClean="0"/>
            <a:t>4</a:t>
          </a:r>
          <a:r>
            <a:rPr lang="en-GB" baseline="30000" dirty="0" smtClean="0"/>
            <a:t>th</a:t>
          </a:r>
          <a:r>
            <a:rPr lang="en-GB" dirty="0" smtClean="0"/>
            <a:t> -8</a:t>
          </a:r>
          <a:r>
            <a:rPr lang="en-GB" baseline="30000" dirty="0" smtClean="0"/>
            <a:t>th</a:t>
          </a:r>
          <a:r>
            <a:rPr lang="en-GB" dirty="0" smtClean="0"/>
            <a:t> Intellectual Outputs</a:t>
          </a:r>
          <a:endParaRPr lang="en-GB" dirty="0"/>
        </a:p>
      </dgm:t>
    </dgm:pt>
    <dgm:pt modelId="{3C3639ED-249B-4961-BEAE-8F4BBF60C549}" type="parTrans" cxnId="{21DDBEAA-40B4-4AC6-80AF-E42F8F04FEFD}">
      <dgm:prSet/>
      <dgm:spPr/>
      <dgm:t>
        <a:bodyPr/>
        <a:lstStyle/>
        <a:p>
          <a:endParaRPr lang="en-GB"/>
        </a:p>
      </dgm:t>
    </dgm:pt>
    <dgm:pt modelId="{D182EF2A-E528-43C3-BC58-54241DC3FF86}" type="sibTrans" cxnId="{21DDBEAA-40B4-4AC6-80AF-E42F8F04FEFD}">
      <dgm:prSet/>
      <dgm:spPr/>
      <dgm:t>
        <a:bodyPr/>
        <a:lstStyle/>
        <a:p>
          <a:endParaRPr lang="en-GB"/>
        </a:p>
      </dgm:t>
    </dgm:pt>
    <dgm:pt modelId="{98DD70B2-B92F-4EB0-9BBB-A4F79808D2A3}">
      <dgm:prSet phldrT="[Texto]"/>
      <dgm:spPr/>
      <dgm:t>
        <a:bodyPr/>
        <a:lstStyle/>
        <a:p>
          <a:r>
            <a:rPr lang="en-GB" dirty="0" smtClean="0"/>
            <a:t>3</a:t>
          </a:r>
          <a:r>
            <a:rPr lang="en-GB" baseline="30000" dirty="0" smtClean="0"/>
            <a:t>rd</a:t>
          </a:r>
          <a:r>
            <a:rPr lang="en-GB" dirty="0" smtClean="0"/>
            <a:t> year</a:t>
          </a:r>
          <a:endParaRPr lang="en-GB" dirty="0"/>
        </a:p>
      </dgm:t>
    </dgm:pt>
    <dgm:pt modelId="{08A8EE5F-1B92-4E88-8DFD-C64732D7B423}" type="parTrans" cxnId="{5E099249-C19C-4A1F-B35F-B22B02134DA4}">
      <dgm:prSet/>
      <dgm:spPr/>
      <dgm:t>
        <a:bodyPr/>
        <a:lstStyle/>
        <a:p>
          <a:endParaRPr lang="en-GB"/>
        </a:p>
      </dgm:t>
    </dgm:pt>
    <dgm:pt modelId="{4A7A1FBE-BDAF-46C8-A853-896BF733E34D}" type="sibTrans" cxnId="{5E099249-C19C-4A1F-B35F-B22B02134DA4}">
      <dgm:prSet/>
      <dgm:spPr/>
      <dgm:t>
        <a:bodyPr/>
        <a:lstStyle/>
        <a:p>
          <a:endParaRPr lang="en-GB"/>
        </a:p>
      </dgm:t>
    </dgm:pt>
    <dgm:pt modelId="{B9F3A1E4-12C1-4FD5-A269-CD33549E9BE6}">
      <dgm:prSet phldrT="[Texto]"/>
      <dgm:spPr/>
      <dgm:t>
        <a:bodyPr/>
        <a:lstStyle/>
        <a:p>
          <a:r>
            <a:rPr lang="en-GB" dirty="0" smtClean="0"/>
            <a:t>Personalised Drone</a:t>
          </a:r>
          <a:endParaRPr lang="en-GB" dirty="0"/>
        </a:p>
      </dgm:t>
    </dgm:pt>
    <dgm:pt modelId="{A08BE97E-9F5E-4761-A656-4B00B0CD7926}" type="parTrans" cxnId="{74142757-CCD7-42A1-8D5D-8388D070DAB6}">
      <dgm:prSet/>
      <dgm:spPr/>
      <dgm:t>
        <a:bodyPr/>
        <a:lstStyle/>
        <a:p>
          <a:endParaRPr lang="en-GB"/>
        </a:p>
      </dgm:t>
    </dgm:pt>
    <dgm:pt modelId="{3FDD54D8-8728-474B-A59E-BB5E6AC41B7C}" type="sibTrans" cxnId="{74142757-CCD7-42A1-8D5D-8388D070DAB6}">
      <dgm:prSet/>
      <dgm:spPr/>
      <dgm:t>
        <a:bodyPr/>
        <a:lstStyle/>
        <a:p>
          <a:endParaRPr lang="en-GB"/>
        </a:p>
      </dgm:t>
    </dgm:pt>
    <dgm:pt modelId="{E3C349D0-BAD2-4456-9F9B-B7B0220B0EC3}">
      <dgm:prSet phldrT="[Texto]"/>
      <dgm:spPr/>
      <dgm:t>
        <a:bodyPr/>
        <a:lstStyle/>
        <a:p>
          <a:r>
            <a:rPr lang="en-GB" dirty="0" smtClean="0"/>
            <a:t>9</a:t>
          </a:r>
          <a:r>
            <a:rPr lang="en-GB" baseline="30000" dirty="0" smtClean="0"/>
            <a:t>th</a:t>
          </a:r>
          <a:r>
            <a:rPr lang="en-GB" dirty="0" smtClean="0"/>
            <a:t> IO - Do it Yourself (</a:t>
          </a:r>
          <a:r>
            <a:rPr lang="en-GB" dirty="0" err="1" smtClean="0"/>
            <a:t>elearning</a:t>
          </a:r>
          <a:r>
            <a:rPr lang="en-GB" dirty="0" smtClean="0"/>
            <a:t> course)</a:t>
          </a:r>
          <a:endParaRPr lang="en-GB" dirty="0"/>
        </a:p>
      </dgm:t>
    </dgm:pt>
    <dgm:pt modelId="{19ACA4C2-D0D3-422A-8B71-37CD189873BE}" type="parTrans" cxnId="{04EF6323-45C3-412A-B138-EF021DA1986D}">
      <dgm:prSet/>
      <dgm:spPr/>
      <dgm:t>
        <a:bodyPr/>
        <a:lstStyle/>
        <a:p>
          <a:endParaRPr lang="en-GB"/>
        </a:p>
      </dgm:t>
    </dgm:pt>
    <dgm:pt modelId="{7B9DA526-E663-464B-872D-824CDA1C4B40}" type="sibTrans" cxnId="{04EF6323-45C3-412A-B138-EF021DA1986D}">
      <dgm:prSet/>
      <dgm:spPr/>
      <dgm:t>
        <a:bodyPr/>
        <a:lstStyle/>
        <a:p>
          <a:endParaRPr lang="en-GB"/>
        </a:p>
      </dgm:t>
    </dgm:pt>
    <dgm:pt modelId="{3297A318-03A1-4C73-A914-CE8AEC22F9ED}" type="pres">
      <dgm:prSet presAssocID="{0D6F02B5-A42C-4E1C-8401-6BEAF6D40CD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A0D53E9-11FF-4266-8B1C-5EDA6D4CC7F1}" type="pres">
      <dgm:prSet presAssocID="{57C4E34A-A21F-460D-BB78-D200AA6D42DE}" presName="composite" presStyleCnt="0"/>
      <dgm:spPr/>
    </dgm:pt>
    <dgm:pt modelId="{12452A44-072C-439C-916A-E040BA893460}" type="pres">
      <dgm:prSet presAssocID="{57C4E34A-A21F-460D-BB78-D200AA6D42D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79D0327-A6A5-45C5-97E3-5A382B096F5A}" type="pres">
      <dgm:prSet presAssocID="{57C4E34A-A21F-460D-BB78-D200AA6D42DE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9506599-C047-4795-BBAD-DB4A164AC8E1}" type="pres">
      <dgm:prSet presAssocID="{156CA538-C761-40D6-866A-48F09D35096C}" presName="sp" presStyleCnt="0"/>
      <dgm:spPr/>
    </dgm:pt>
    <dgm:pt modelId="{0FCB94D2-34AD-4FEB-99C2-49D9A85958B2}" type="pres">
      <dgm:prSet presAssocID="{0E2F6265-9684-4B72-8522-26CDE641CA38}" presName="composite" presStyleCnt="0"/>
      <dgm:spPr/>
    </dgm:pt>
    <dgm:pt modelId="{80963F3B-2DCC-48E3-90E4-777E5C66E7FA}" type="pres">
      <dgm:prSet presAssocID="{0E2F6265-9684-4B72-8522-26CDE641CA38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D924638-6591-4321-BF34-914F0D59D347}" type="pres">
      <dgm:prSet presAssocID="{0E2F6265-9684-4B72-8522-26CDE641CA38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F9610D7-1A49-42CA-A058-08984B66646B}" type="pres">
      <dgm:prSet presAssocID="{EA7BA4C2-A5B8-475D-AD0D-490B182EADB0}" presName="sp" presStyleCnt="0"/>
      <dgm:spPr/>
    </dgm:pt>
    <dgm:pt modelId="{6F5FF561-125E-4756-9F0A-488AB28E6947}" type="pres">
      <dgm:prSet presAssocID="{98DD70B2-B92F-4EB0-9BBB-A4F79808D2A3}" presName="composite" presStyleCnt="0"/>
      <dgm:spPr/>
    </dgm:pt>
    <dgm:pt modelId="{331B592C-973D-4527-A7EB-D6FCD9CDF425}" type="pres">
      <dgm:prSet presAssocID="{98DD70B2-B92F-4EB0-9BBB-A4F79808D2A3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A318FCC-2876-4C31-92D7-BD7A0990568C}" type="pres">
      <dgm:prSet presAssocID="{98DD70B2-B92F-4EB0-9BBB-A4F79808D2A3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E099249-C19C-4A1F-B35F-B22B02134DA4}" srcId="{0D6F02B5-A42C-4E1C-8401-6BEAF6D40CD6}" destId="{98DD70B2-B92F-4EB0-9BBB-A4F79808D2A3}" srcOrd="2" destOrd="0" parTransId="{08A8EE5F-1B92-4E88-8DFD-C64732D7B423}" sibTransId="{4A7A1FBE-BDAF-46C8-A853-896BF733E34D}"/>
    <dgm:cxn modelId="{AE79C33B-479C-4156-81EC-3D975B41774B}" type="presOf" srcId="{0E2F6265-9684-4B72-8522-26CDE641CA38}" destId="{80963F3B-2DCC-48E3-90E4-777E5C66E7FA}" srcOrd="0" destOrd="0" presId="urn:microsoft.com/office/officeart/2005/8/layout/chevron2"/>
    <dgm:cxn modelId="{9D6F1FE0-0664-4E1C-A2A0-4F2F8DFE7862}" srcId="{57C4E34A-A21F-460D-BB78-D200AA6D42DE}" destId="{5A3CAEB6-D35F-4F83-BB6F-76C7E9779903}" srcOrd="0" destOrd="0" parTransId="{85E83D87-501A-4463-BD49-BF423BF94FB6}" sibTransId="{BEF145F0-0A71-4099-BFDE-ABE7719FCF9D}"/>
    <dgm:cxn modelId="{E4C88978-52C2-48F9-AED4-6723954BCBE0}" type="presOf" srcId="{98DD70B2-B92F-4EB0-9BBB-A4F79808D2A3}" destId="{331B592C-973D-4527-A7EB-D6FCD9CDF425}" srcOrd="0" destOrd="0" presId="urn:microsoft.com/office/officeart/2005/8/layout/chevron2"/>
    <dgm:cxn modelId="{93EC0E47-5A98-4C5D-A25B-FE1B3FDF8251}" type="presOf" srcId="{D1A4FC69-0F1C-4CE7-B8A5-70A79DE1B652}" destId="{C79D0327-A6A5-45C5-97E3-5A382B096F5A}" srcOrd="0" destOrd="1" presId="urn:microsoft.com/office/officeart/2005/8/layout/chevron2"/>
    <dgm:cxn modelId="{D6A9642B-8961-4022-8A0F-8754242B5DAB}" type="presOf" srcId="{E3C349D0-BAD2-4456-9F9B-B7B0220B0EC3}" destId="{2A318FCC-2876-4C31-92D7-BD7A0990568C}" srcOrd="0" destOrd="1" presId="urn:microsoft.com/office/officeart/2005/8/layout/chevron2"/>
    <dgm:cxn modelId="{84542A69-8002-4A33-84C2-9B86FC6DB9EE}" srcId="{57C4E34A-A21F-460D-BB78-D200AA6D42DE}" destId="{D1A4FC69-0F1C-4CE7-B8A5-70A79DE1B652}" srcOrd="1" destOrd="0" parTransId="{B57917A5-183E-4027-8942-47858774E143}" sibTransId="{7730F303-CD21-463E-8331-B0485187866F}"/>
    <dgm:cxn modelId="{9B34EAC8-5F80-4737-A8F7-2C41F94E9751}" type="presOf" srcId="{A37AA45E-EF2E-4770-B6F7-BF67C504DE86}" destId="{3D924638-6591-4321-BF34-914F0D59D347}" srcOrd="0" destOrd="0" presId="urn:microsoft.com/office/officeart/2005/8/layout/chevron2"/>
    <dgm:cxn modelId="{BCD78506-5815-4552-A32D-0DCB81BBC73C}" type="presOf" srcId="{1D3D0749-7E5E-42C9-A39C-D092685DE101}" destId="{3D924638-6591-4321-BF34-914F0D59D347}" srcOrd="0" destOrd="1" presId="urn:microsoft.com/office/officeart/2005/8/layout/chevron2"/>
    <dgm:cxn modelId="{21DDBEAA-40B4-4AC6-80AF-E42F8F04FEFD}" srcId="{0E2F6265-9684-4B72-8522-26CDE641CA38}" destId="{1D3D0749-7E5E-42C9-A39C-D092685DE101}" srcOrd="1" destOrd="0" parTransId="{3C3639ED-249B-4961-BEAE-8F4BBF60C549}" sibTransId="{D182EF2A-E528-43C3-BC58-54241DC3FF86}"/>
    <dgm:cxn modelId="{AE2A52FC-9B57-4702-B739-341D9BE07211}" type="presOf" srcId="{B9F3A1E4-12C1-4FD5-A269-CD33549E9BE6}" destId="{2A318FCC-2876-4C31-92D7-BD7A0990568C}" srcOrd="0" destOrd="0" presId="urn:microsoft.com/office/officeart/2005/8/layout/chevron2"/>
    <dgm:cxn modelId="{EC152625-AF1E-4E79-B064-09F0D31A82DB}" srcId="{0E2F6265-9684-4B72-8522-26CDE641CA38}" destId="{A37AA45E-EF2E-4770-B6F7-BF67C504DE86}" srcOrd="0" destOrd="0" parTransId="{FA9F7897-B7BD-4D70-AFA9-2983241BB09F}" sibTransId="{06ACF8B6-BBAE-46B2-A70E-2185B79EA06B}"/>
    <dgm:cxn modelId="{04EF6323-45C3-412A-B138-EF021DA1986D}" srcId="{98DD70B2-B92F-4EB0-9BBB-A4F79808D2A3}" destId="{E3C349D0-BAD2-4456-9F9B-B7B0220B0EC3}" srcOrd="1" destOrd="0" parTransId="{19ACA4C2-D0D3-422A-8B71-37CD189873BE}" sibTransId="{7B9DA526-E663-464B-872D-824CDA1C4B40}"/>
    <dgm:cxn modelId="{F9F7DD53-FA1D-4AFD-9A2A-5B849EA0CA35}" srcId="{0D6F02B5-A42C-4E1C-8401-6BEAF6D40CD6}" destId="{0E2F6265-9684-4B72-8522-26CDE641CA38}" srcOrd="1" destOrd="0" parTransId="{E7E0B3C4-D636-40D1-9577-AB21AC7B6641}" sibTransId="{EA7BA4C2-A5B8-475D-AD0D-490B182EADB0}"/>
    <dgm:cxn modelId="{74142757-CCD7-42A1-8D5D-8388D070DAB6}" srcId="{98DD70B2-B92F-4EB0-9BBB-A4F79808D2A3}" destId="{B9F3A1E4-12C1-4FD5-A269-CD33549E9BE6}" srcOrd="0" destOrd="0" parTransId="{A08BE97E-9F5E-4761-A656-4B00B0CD7926}" sibTransId="{3FDD54D8-8728-474B-A59E-BB5E6AC41B7C}"/>
    <dgm:cxn modelId="{987FCA66-0B70-40F1-9C41-5898DADD7E8A}" srcId="{0D6F02B5-A42C-4E1C-8401-6BEAF6D40CD6}" destId="{57C4E34A-A21F-460D-BB78-D200AA6D42DE}" srcOrd="0" destOrd="0" parTransId="{8C8B8F44-B83B-4B27-BE18-E796EE4C08B9}" sibTransId="{156CA538-C761-40D6-866A-48F09D35096C}"/>
    <dgm:cxn modelId="{701DA88D-8703-40F2-BE05-29A4DAD439CB}" type="presOf" srcId="{57C4E34A-A21F-460D-BB78-D200AA6D42DE}" destId="{12452A44-072C-439C-916A-E040BA893460}" srcOrd="0" destOrd="0" presId="urn:microsoft.com/office/officeart/2005/8/layout/chevron2"/>
    <dgm:cxn modelId="{A30D3C28-7B34-47A8-8CA0-E17766C2D869}" type="presOf" srcId="{0D6F02B5-A42C-4E1C-8401-6BEAF6D40CD6}" destId="{3297A318-03A1-4C73-A914-CE8AEC22F9ED}" srcOrd="0" destOrd="0" presId="urn:microsoft.com/office/officeart/2005/8/layout/chevron2"/>
    <dgm:cxn modelId="{6DC4F261-E12A-4990-9F3B-BEDAAC4B41F0}" type="presOf" srcId="{5A3CAEB6-D35F-4F83-BB6F-76C7E9779903}" destId="{C79D0327-A6A5-45C5-97E3-5A382B096F5A}" srcOrd="0" destOrd="0" presId="urn:microsoft.com/office/officeart/2005/8/layout/chevron2"/>
    <dgm:cxn modelId="{79A70049-4C05-41B8-8016-9DB5425F6668}" type="presParOf" srcId="{3297A318-03A1-4C73-A914-CE8AEC22F9ED}" destId="{3A0D53E9-11FF-4266-8B1C-5EDA6D4CC7F1}" srcOrd="0" destOrd="0" presId="urn:microsoft.com/office/officeart/2005/8/layout/chevron2"/>
    <dgm:cxn modelId="{D184F19C-6051-4443-9411-E770F4BC82AB}" type="presParOf" srcId="{3A0D53E9-11FF-4266-8B1C-5EDA6D4CC7F1}" destId="{12452A44-072C-439C-916A-E040BA893460}" srcOrd="0" destOrd="0" presId="urn:microsoft.com/office/officeart/2005/8/layout/chevron2"/>
    <dgm:cxn modelId="{66C2CD20-3410-40EA-9540-64C35F8F9C1D}" type="presParOf" srcId="{3A0D53E9-11FF-4266-8B1C-5EDA6D4CC7F1}" destId="{C79D0327-A6A5-45C5-97E3-5A382B096F5A}" srcOrd="1" destOrd="0" presId="urn:microsoft.com/office/officeart/2005/8/layout/chevron2"/>
    <dgm:cxn modelId="{2EF9D894-3A9B-47E5-B934-6B3F69BF771E}" type="presParOf" srcId="{3297A318-03A1-4C73-A914-CE8AEC22F9ED}" destId="{F9506599-C047-4795-BBAD-DB4A164AC8E1}" srcOrd="1" destOrd="0" presId="urn:microsoft.com/office/officeart/2005/8/layout/chevron2"/>
    <dgm:cxn modelId="{CE1D6E90-0ECF-4FC2-9033-99A7DAA79EF3}" type="presParOf" srcId="{3297A318-03A1-4C73-A914-CE8AEC22F9ED}" destId="{0FCB94D2-34AD-4FEB-99C2-49D9A85958B2}" srcOrd="2" destOrd="0" presId="urn:microsoft.com/office/officeart/2005/8/layout/chevron2"/>
    <dgm:cxn modelId="{9FF562D2-EC19-4392-996F-221A27A77F38}" type="presParOf" srcId="{0FCB94D2-34AD-4FEB-99C2-49D9A85958B2}" destId="{80963F3B-2DCC-48E3-90E4-777E5C66E7FA}" srcOrd="0" destOrd="0" presId="urn:microsoft.com/office/officeart/2005/8/layout/chevron2"/>
    <dgm:cxn modelId="{A6F94E40-1283-45A3-B2C8-306002AB77C7}" type="presParOf" srcId="{0FCB94D2-34AD-4FEB-99C2-49D9A85958B2}" destId="{3D924638-6591-4321-BF34-914F0D59D347}" srcOrd="1" destOrd="0" presId="urn:microsoft.com/office/officeart/2005/8/layout/chevron2"/>
    <dgm:cxn modelId="{176C6418-7D7B-4034-AB31-1929F1F9191C}" type="presParOf" srcId="{3297A318-03A1-4C73-A914-CE8AEC22F9ED}" destId="{CF9610D7-1A49-42CA-A058-08984B66646B}" srcOrd="3" destOrd="0" presId="urn:microsoft.com/office/officeart/2005/8/layout/chevron2"/>
    <dgm:cxn modelId="{1F8950D6-E6BD-4524-8E18-D1791BFF8B2F}" type="presParOf" srcId="{3297A318-03A1-4C73-A914-CE8AEC22F9ED}" destId="{6F5FF561-125E-4756-9F0A-488AB28E6947}" srcOrd="4" destOrd="0" presId="urn:microsoft.com/office/officeart/2005/8/layout/chevron2"/>
    <dgm:cxn modelId="{907E25ED-3ED3-4BE8-AD72-665006394024}" type="presParOf" srcId="{6F5FF561-125E-4756-9F0A-488AB28E6947}" destId="{331B592C-973D-4527-A7EB-D6FCD9CDF425}" srcOrd="0" destOrd="0" presId="urn:microsoft.com/office/officeart/2005/8/layout/chevron2"/>
    <dgm:cxn modelId="{57201BED-D38C-4083-9B21-1F2B7F4878AB}" type="presParOf" srcId="{6F5FF561-125E-4756-9F0A-488AB28E6947}" destId="{2A318FCC-2876-4C31-92D7-BD7A0990568C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81EB9D-4D22-4563-9ED2-AF8B87D38771}" type="datetimeFigureOut">
              <a:rPr lang="es-ES" smtClean="0"/>
              <a:pPr/>
              <a:t>29/09/2016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B80C46-FBED-4768-B7F4-3902A1D71A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B80C46-FBED-4768-B7F4-3902A1D71A20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B80C46-FBED-4768-B7F4-3902A1D71A20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B80C46-FBED-4768-B7F4-3902A1D71A20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B80C46-FBED-4768-B7F4-3902A1D71A20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1762762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B80C46-FBED-4768-B7F4-3902A1D71A20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176276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7D61-878A-43D5-9D5D-43A6100A0845}" type="datetimeFigureOut">
              <a:rPr lang="es-ES" smtClean="0"/>
              <a:pPr/>
              <a:t>29/09/2016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377-3081-42CC-8C9B-3E030DE7DC17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15" name="Picture 3" descr="\\Svraiju\aiju\Departamentos\Pedagogia\DESARROLLO Y TICS\proyectos\europeos\2015\DroneTeam\logos\EU flag-Erasmus+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71702" cy="590973"/>
          </a:xfrm>
          <a:prstGeom prst="rect">
            <a:avLst/>
          </a:prstGeom>
          <a:noFill/>
        </p:spPr>
      </p:pic>
      <p:pic>
        <p:nvPicPr>
          <p:cNvPr id="16" name="image03.png" descr="LogoDRONE TEAM.png"/>
          <p:cNvPicPr/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3563888" y="44624"/>
            <a:ext cx="2160240" cy="573898"/>
          </a:xfrm>
          <a:prstGeom prst="rect">
            <a:avLst/>
          </a:prstGeom>
          <a:ln/>
        </p:spPr>
      </p:pic>
      <p:sp>
        <p:nvSpPr>
          <p:cNvPr id="17" name="16 Rectángulo"/>
          <p:cNvSpPr/>
          <p:nvPr userDrawn="1"/>
        </p:nvSpPr>
        <p:spPr>
          <a:xfrm>
            <a:off x="7202315" y="127665"/>
            <a:ext cx="19416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dirty="0" smtClean="0"/>
              <a:t>2015-1-ES01-KA202-015925</a:t>
            </a:r>
            <a:endParaRPr lang="es-ES" sz="1200" dirty="0"/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3788" y="5978681"/>
            <a:ext cx="3816424" cy="742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7D61-878A-43D5-9D5D-43A6100A0845}" type="datetimeFigureOut">
              <a:rPr lang="es-ES" smtClean="0"/>
              <a:pPr/>
              <a:t>29/09/2016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377-3081-42CC-8C9B-3E030DE7DC1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7D61-878A-43D5-9D5D-43A6100A0845}" type="datetimeFigureOut">
              <a:rPr lang="es-ES" smtClean="0"/>
              <a:pPr/>
              <a:t>29/09/2016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377-3081-42CC-8C9B-3E030DE7DC1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7D61-878A-43D5-9D5D-43A6100A0845}" type="datetimeFigureOut">
              <a:rPr lang="es-ES" smtClean="0"/>
              <a:pPr/>
              <a:t>29/09/2016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377-3081-42CC-8C9B-3E030DE7DC1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7D61-878A-43D5-9D5D-43A6100A0845}" type="datetimeFigureOut">
              <a:rPr lang="es-ES" smtClean="0"/>
              <a:pPr/>
              <a:t>29/09/2016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377-3081-42CC-8C9B-3E030DE7DC1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7D61-878A-43D5-9D5D-43A6100A0845}" type="datetimeFigureOut">
              <a:rPr lang="es-ES" smtClean="0"/>
              <a:pPr/>
              <a:t>29/09/2016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377-3081-42CC-8C9B-3E030DE7DC1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7D61-878A-43D5-9D5D-43A6100A0845}" type="datetimeFigureOut">
              <a:rPr lang="es-ES" smtClean="0"/>
              <a:pPr/>
              <a:t>29/09/2016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377-3081-42CC-8C9B-3E030DE7DC1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7D61-878A-43D5-9D5D-43A6100A0845}" type="datetimeFigureOut">
              <a:rPr lang="es-ES" smtClean="0"/>
              <a:pPr/>
              <a:t>29/09/2016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377-3081-42CC-8C9B-3E030DE7DC1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7D61-878A-43D5-9D5D-43A6100A0845}" type="datetimeFigureOut">
              <a:rPr lang="es-ES" smtClean="0"/>
              <a:pPr/>
              <a:t>29/09/2016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377-3081-42CC-8C9B-3E030DE7DC1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7D61-878A-43D5-9D5D-43A6100A0845}" type="datetimeFigureOut">
              <a:rPr lang="es-ES" smtClean="0"/>
              <a:pPr/>
              <a:t>29/09/2016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377-3081-42CC-8C9B-3E030DE7DC1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7D61-878A-43D5-9D5D-43A6100A0845}" type="datetimeFigureOut">
              <a:rPr lang="es-ES" smtClean="0"/>
              <a:pPr/>
              <a:t>29/09/2016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377-3081-42CC-8C9B-3E030DE7DC1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67D61-878A-43D5-9D5D-43A6100A0845}" type="datetimeFigureOut">
              <a:rPr lang="es-ES" smtClean="0"/>
              <a:pPr/>
              <a:t>29/09/2016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53377-3081-42CC-8C9B-3E030DE7DC1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576064"/>
          </a:xfrm>
        </p:spPr>
        <p:txBody>
          <a:bodyPr>
            <a:normAutofit/>
          </a:bodyPr>
          <a:lstStyle/>
          <a:p>
            <a:r>
              <a:rPr lang="sl-SI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Transnational Meeting no. 4 </a:t>
            </a:r>
            <a:r>
              <a:rPr lang="es-E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sl-SI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Krsko (Slovenia) </a:t>
            </a:r>
            <a:endParaRPr lang="es-ES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539552" y="1124744"/>
            <a:ext cx="8229600" cy="596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sl-SI" sz="2800" dirty="0" smtClean="0"/>
              <a:t>Executive Summary</a:t>
            </a:r>
            <a:endParaRPr kumimoji="0" lang="es-ES" sz="280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2 Marcador de contenido"/>
          <p:cNvSpPr txBox="1">
            <a:spLocks/>
          </p:cNvSpPr>
          <p:nvPr/>
        </p:nvSpPr>
        <p:spPr>
          <a:xfrm>
            <a:off x="359024" y="1681998"/>
            <a:ext cx="8784976" cy="41044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sz="2600" dirty="0" smtClean="0"/>
              <a:t>Covered first year of the project</a:t>
            </a:r>
          </a:p>
          <a:p>
            <a:pPr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sz="2600" dirty="0" smtClean="0"/>
              <a:t> </a:t>
            </a:r>
            <a:r>
              <a:rPr lang="es-ES" sz="2400" u="sng" dirty="0" smtClean="0"/>
              <a:t>1st </a:t>
            </a:r>
            <a:r>
              <a:rPr lang="es-ES" sz="2400" u="sng" dirty="0" err="1" smtClean="0"/>
              <a:t>year</a:t>
            </a:r>
            <a:r>
              <a:rPr lang="es-ES" sz="2400" u="sng" dirty="0" smtClean="0"/>
              <a:t> (1 Sept. 2015 - 1 Sept.2016)</a:t>
            </a:r>
            <a:endParaRPr lang="en-US" sz="2600" dirty="0" smtClean="0"/>
          </a:p>
          <a:p>
            <a:pPr lvl="0">
              <a:spcBef>
                <a:spcPct val="20000"/>
              </a:spcBef>
              <a:spcAft>
                <a:spcPts val="600"/>
              </a:spcAft>
              <a:buFontTx/>
              <a:buChar char="-"/>
              <a:defRPr/>
            </a:pPr>
            <a:r>
              <a:rPr lang="en-US" sz="2600" dirty="0" smtClean="0"/>
              <a:t>Basic Drone is developed. This cover the first three Intellectual Outputs, now we need to develop the reports and publish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FontTx/>
              <a:buChar char="-"/>
              <a:defRPr/>
            </a:pPr>
            <a:r>
              <a:rPr lang="en-US" sz="2600" dirty="0" smtClean="0"/>
              <a:t>Progress report was addressed to Spanish National Agency (July 2016)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FontTx/>
              <a:buChar char="-"/>
              <a:defRPr/>
            </a:pPr>
            <a:endParaRPr lang="en-US" sz="2600" dirty="0" smtClean="0"/>
          </a:p>
          <a:p>
            <a:pPr lvl="0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sz="3200" dirty="0" smtClean="0"/>
              <a:t>Highlight the good cooperation and willingness of all partners in the project :-)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576064"/>
          </a:xfrm>
        </p:spPr>
        <p:txBody>
          <a:bodyPr>
            <a:normAutofit/>
          </a:bodyPr>
          <a:lstStyle/>
          <a:p>
            <a:r>
              <a:rPr lang="sl-SI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Transnational Meeting no. 4 </a:t>
            </a:r>
            <a:r>
              <a:rPr lang="es-E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sl-SI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Krsko (Slovenia) </a:t>
            </a:r>
            <a:endParaRPr lang="es-ES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539552" y="1124744"/>
            <a:ext cx="8229600" cy="596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sl-SI" sz="2800" dirty="0" smtClean="0"/>
              <a:t>Executive Summary</a:t>
            </a:r>
            <a:endParaRPr kumimoji="0" lang="es-ES" sz="280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285720" y="1428736"/>
            <a:ext cx="8229600" cy="1028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1st </a:t>
            </a:r>
            <a:r>
              <a:rPr kumimoji="0" lang="es-ES" sz="280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year</a:t>
            </a:r>
            <a:r>
              <a:rPr kumimoji="0" lang="es-ES" sz="28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(1 Sept.</a:t>
            </a:r>
            <a:r>
              <a:rPr kumimoji="0" lang="es-ES" sz="280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2015 - 1 Sept.2016)</a:t>
            </a:r>
            <a:endParaRPr kumimoji="0" lang="es-ES" sz="280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179512" y="2285992"/>
            <a:ext cx="8784976" cy="40005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600" dirty="0" smtClean="0"/>
              <a:t>We have developed the website, social media channels.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600" dirty="0" smtClean="0"/>
              <a:t>We have known and selected components for our first drone. We have made 3D design &amp; 3D printing, tests, explore software, etc.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600" dirty="0" smtClean="0"/>
              <a:t>Events have been mounted in some Schools about drones.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600" dirty="0" smtClean="0"/>
              <a:t> We had assisted as project example in Erasmus + 2016 call in Spain.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600" dirty="0" smtClean="0"/>
              <a:t>This is the 4th transnational meeting. We have visited all participating countries. We are travelling usually with two teachers and two students per meeting.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576064"/>
          </a:xfrm>
        </p:spPr>
        <p:txBody>
          <a:bodyPr>
            <a:normAutofit/>
          </a:bodyPr>
          <a:lstStyle/>
          <a:p>
            <a:r>
              <a:rPr lang="sl-SI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Transnational Meeting no. 4 </a:t>
            </a:r>
            <a:r>
              <a:rPr lang="es-E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sl-SI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Krsko (Slovenia) </a:t>
            </a:r>
            <a:endParaRPr lang="es-ES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539552" y="1124744"/>
            <a:ext cx="8229600" cy="596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sl-SI" sz="2800" dirty="0" smtClean="0"/>
              <a:t>Executive Summary</a:t>
            </a:r>
            <a:endParaRPr kumimoji="0" lang="es-ES" sz="280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179512" y="2285992"/>
            <a:ext cx="8784976" cy="40005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sz="2600" dirty="0" smtClean="0"/>
              <a:t>Develops </a:t>
            </a:r>
            <a:r>
              <a:rPr lang="en-US" sz="2600" dirty="0" smtClean="0"/>
              <a:t>Advanced </a:t>
            </a:r>
            <a:r>
              <a:rPr lang="en-US" sz="2600" dirty="0" smtClean="0"/>
              <a:t>drone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sz="2600" dirty="0" smtClean="0"/>
              <a:t>2 Transnational meetings </a:t>
            </a:r>
            <a:r>
              <a:rPr lang="en-US" sz="2600" dirty="0" smtClean="0"/>
              <a:t>in </a:t>
            </a:r>
            <a:r>
              <a:rPr lang="en-US" sz="2600" dirty="0" smtClean="0"/>
              <a:t>Croatia and Slovenia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sz="2600" dirty="0" smtClean="0"/>
              <a:t>Interim Report:  Deadline February 2017 =&gt; 40%  funding 30 days after positive evaluation by Spanish National Agency.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sz="2600" dirty="0" err="1" smtClean="0"/>
              <a:t>Movility</a:t>
            </a:r>
            <a:r>
              <a:rPr lang="en-US" sz="2600" dirty="0" smtClean="0"/>
              <a:t> </a:t>
            </a:r>
            <a:r>
              <a:rPr lang="en-US" sz="2600" dirty="0" smtClean="0"/>
              <a:t>Tool+ </a:t>
            </a:r>
            <a:r>
              <a:rPr lang="en-US" sz="2600" dirty="0" smtClean="0"/>
              <a:t>(Coordinator with support of all partners)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sz="2600" dirty="0" smtClean="0"/>
              <a:t>Results </a:t>
            </a:r>
            <a:r>
              <a:rPr lang="en-US" sz="2600" dirty="0" smtClean="0"/>
              <a:t>(First Intellectual </a:t>
            </a:r>
            <a:r>
              <a:rPr lang="en-US" sz="2600" dirty="0" smtClean="0"/>
              <a:t>Outputs </a:t>
            </a:r>
            <a:r>
              <a:rPr lang="en-US" sz="2600" dirty="0" smtClean="0"/>
              <a:t>published)</a:t>
            </a:r>
            <a:endParaRPr lang="en-US" sz="2600" dirty="0" smtClean="0"/>
          </a:p>
          <a:p>
            <a:pPr lvl="0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sz="2600" dirty="0" smtClean="0"/>
              <a:t>Following Dissemination Plan: website, social media, internal </a:t>
            </a:r>
            <a:r>
              <a:rPr lang="en-US" sz="2600" dirty="0" smtClean="0"/>
              <a:t>presentations </a:t>
            </a:r>
            <a:r>
              <a:rPr lang="en-US" sz="2600" dirty="0" smtClean="0"/>
              <a:t>in </a:t>
            </a:r>
            <a:r>
              <a:rPr lang="en-US" sz="2600" dirty="0" smtClean="0"/>
              <a:t>Schools and more …</a:t>
            </a:r>
            <a:endParaRPr lang="en-US" sz="2600" dirty="0" smtClean="0"/>
          </a:p>
          <a:p>
            <a:pPr lvl="0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sz="2600" dirty="0" smtClean="0"/>
              <a:t>Multiplier </a:t>
            </a:r>
            <a:r>
              <a:rPr lang="en-US" sz="2600" dirty="0" smtClean="0"/>
              <a:t>Event in </a:t>
            </a:r>
            <a:r>
              <a:rPr lang="en-US" sz="2600" dirty="0" err="1" smtClean="0"/>
              <a:t>Tehnogenij</a:t>
            </a:r>
            <a:r>
              <a:rPr lang="en-US" sz="2600" dirty="0" smtClean="0"/>
              <a:t> fair 2017. (20 Slovenian participants)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defRPr/>
            </a:pPr>
            <a:endParaRPr lang="en-US" sz="2600" dirty="0" smtClean="0"/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428596" y="1357298"/>
            <a:ext cx="8229600" cy="1028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2nd </a:t>
            </a:r>
            <a:r>
              <a:rPr kumimoji="0" lang="es-ES" sz="280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Year</a:t>
            </a:r>
            <a:r>
              <a:rPr kumimoji="0" lang="es-ES" sz="28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</a:t>
            </a:r>
            <a:r>
              <a:rPr kumimoji="0" lang="es-ES" sz="280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Sept</a:t>
            </a:r>
            <a:r>
              <a:rPr lang="es-ES" sz="2800" u="sng" dirty="0" smtClean="0">
                <a:latin typeface="+mj-lt"/>
                <a:ea typeface="+mj-ea"/>
                <a:cs typeface="+mj-cs"/>
              </a:rPr>
              <a:t>. 2016-Sept 2017)</a:t>
            </a:r>
            <a:endParaRPr kumimoji="0" lang="es-ES" sz="280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857256"/>
          </a:xfrm>
        </p:spPr>
        <p:txBody>
          <a:bodyPr>
            <a:normAutofit/>
          </a:bodyPr>
          <a:lstStyle/>
          <a:p>
            <a:r>
              <a:rPr lang="es-ES" sz="2800" b="1" dirty="0" err="1" smtClean="0">
                <a:solidFill>
                  <a:schemeClr val="accent1"/>
                </a:solidFill>
              </a:rPr>
              <a:t>DroneTeam</a:t>
            </a:r>
            <a:r>
              <a:rPr lang="es-ES" sz="2800" b="1" dirty="0" smtClean="0">
                <a:solidFill>
                  <a:schemeClr val="accent1"/>
                </a:solidFill>
              </a:rPr>
              <a:t> </a:t>
            </a:r>
            <a:r>
              <a:rPr lang="es-ES" sz="2800" b="1" dirty="0" err="1" smtClean="0">
                <a:solidFill>
                  <a:schemeClr val="accent1"/>
                </a:solidFill>
              </a:rPr>
              <a:t>project</a:t>
            </a:r>
            <a:r>
              <a:rPr lang="es-ES" sz="2800" b="1" dirty="0" smtClean="0">
                <a:solidFill>
                  <a:schemeClr val="accent1"/>
                </a:solidFill>
              </a:rPr>
              <a:t>: </a:t>
            </a:r>
            <a:endParaRPr lang="es-ES" sz="2800" b="1" dirty="0">
              <a:solidFill>
                <a:schemeClr val="accent1"/>
              </a:solidFill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539552" y="980728"/>
            <a:ext cx="8229600" cy="1028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80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05068" y="3286124"/>
            <a:ext cx="8820472" cy="228601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ca-ES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05068" y="1836820"/>
            <a:ext cx="8824650" cy="14493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428596" y="1357298"/>
            <a:ext cx="7772400" cy="55252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 </a:t>
            </a:r>
            <a:r>
              <a:rPr kumimoji="0" lang="en-GB" sz="3000" b="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DroneTeam</a:t>
            </a:r>
            <a:r>
              <a:rPr kumimoji="0" lang="en-GB" sz="3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Intellectual Outputs:</a:t>
            </a:r>
            <a:r>
              <a:rPr kumimoji="0" lang="en-GB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en-GB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GB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OER -1- Basic Toy drone frame</a:t>
            </a:r>
            <a:br>
              <a:rPr kumimoji="0" lang="en-GB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GB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OER-2 - Module of Flight Control</a:t>
            </a:r>
            <a:r>
              <a:rPr kumimoji="0" lang="es-ES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OER-3 - Module of Communication Control</a:t>
            </a:r>
            <a:r>
              <a:rPr kumimoji="0" lang="es-ES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OER-4- Module of Advanced frame</a:t>
            </a:r>
            <a:r>
              <a:rPr kumimoji="0" lang="es-ES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OER-5-  Module of GPS/Compass Control</a:t>
            </a:r>
            <a:r>
              <a:rPr kumimoji="0" lang="es-ES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OER -6 - Module of Problem Management</a:t>
            </a:r>
            <a:r>
              <a:rPr kumimoji="0" lang="es-ES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OER-7 - Module of Flight Stabilization System</a:t>
            </a:r>
            <a:r>
              <a:rPr kumimoji="0" lang="es-ES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OER-8 - Module of First Person View</a:t>
            </a:r>
            <a: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O9: MOOC Course.</a:t>
            </a: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Multiplier events all partners</a:t>
            </a:r>
            <a: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ca-E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7341364" y="1980836"/>
            <a:ext cx="1426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 smtClean="0">
                <a:solidFill>
                  <a:schemeClr val="bg2">
                    <a:lumMod val="25000"/>
                  </a:schemeClr>
                </a:solidFill>
              </a:rPr>
              <a:t>Fist</a:t>
            </a:r>
            <a:r>
              <a:rPr lang="es-ES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s-ES" b="1" dirty="0" err="1" smtClean="0">
                <a:solidFill>
                  <a:schemeClr val="bg2">
                    <a:lumMod val="25000"/>
                  </a:schemeClr>
                </a:solidFill>
              </a:rPr>
              <a:t>Drone</a:t>
            </a:r>
            <a:endParaRPr lang="ca-ES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7269356" y="3493004"/>
            <a:ext cx="1570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 smtClean="0">
                <a:solidFill>
                  <a:schemeClr val="accent5">
                    <a:lumMod val="50000"/>
                  </a:schemeClr>
                </a:solidFill>
              </a:rPr>
              <a:t>Second</a:t>
            </a:r>
            <a:r>
              <a:rPr lang="es-ES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b="1" dirty="0" err="1" smtClean="0">
                <a:solidFill>
                  <a:schemeClr val="accent5">
                    <a:lumMod val="50000"/>
                  </a:schemeClr>
                </a:solidFill>
              </a:rPr>
              <a:t>Drone</a:t>
            </a:r>
            <a:endParaRPr lang="ca-E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7341364" y="2412884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FF0000"/>
                </a:solidFill>
              </a:rPr>
              <a:t>Multiplier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Event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Krsko</a:t>
            </a:r>
            <a:endParaRPr lang="ca-ES" dirty="0">
              <a:solidFill>
                <a:srgbClr val="FF0000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7269356" y="3853044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FF0000"/>
                </a:solidFill>
              </a:rPr>
              <a:t>Multiplier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Event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Foia</a:t>
            </a:r>
            <a:endParaRPr lang="ca-E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542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857256"/>
          </a:xfrm>
        </p:spPr>
        <p:txBody>
          <a:bodyPr>
            <a:normAutofit/>
          </a:bodyPr>
          <a:lstStyle/>
          <a:p>
            <a:r>
              <a:rPr lang="es-ES" sz="2800" b="1" dirty="0" err="1" smtClean="0">
                <a:solidFill>
                  <a:schemeClr val="accent1"/>
                </a:solidFill>
              </a:rPr>
              <a:t>DroneTeam</a:t>
            </a:r>
            <a:r>
              <a:rPr lang="es-ES" sz="2800" b="1" dirty="0" smtClean="0">
                <a:solidFill>
                  <a:schemeClr val="accent1"/>
                </a:solidFill>
              </a:rPr>
              <a:t> </a:t>
            </a:r>
            <a:r>
              <a:rPr lang="es-ES" sz="2800" b="1" dirty="0" err="1" smtClean="0">
                <a:solidFill>
                  <a:schemeClr val="accent1"/>
                </a:solidFill>
              </a:rPr>
              <a:t>project</a:t>
            </a:r>
            <a:r>
              <a:rPr lang="es-ES" sz="2800" b="1" dirty="0" smtClean="0">
                <a:solidFill>
                  <a:schemeClr val="accent1"/>
                </a:solidFill>
              </a:rPr>
              <a:t>: </a:t>
            </a:r>
            <a:endParaRPr lang="es-ES" sz="2800" b="1" dirty="0">
              <a:solidFill>
                <a:schemeClr val="accent1"/>
              </a:solidFill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539552" y="980728"/>
            <a:ext cx="8229600" cy="1028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80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3 Diagrama"/>
          <p:cNvGraphicFramePr/>
          <p:nvPr/>
        </p:nvGraphicFramePr>
        <p:xfrm>
          <a:off x="1571604" y="142873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89542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</TotalTime>
  <Words>340</Words>
  <Application>Microsoft Office PowerPoint</Application>
  <PresentationFormat>Presentación en pantalla (4:3)</PresentationFormat>
  <Paragraphs>47</Paragraphs>
  <Slides>5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Transnational Meeting no. 4  Krsko (Slovenia) </vt:lpstr>
      <vt:lpstr>Transnational Meeting no. 4  Krsko (Slovenia) </vt:lpstr>
      <vt:lpstr>Transnational Meeting no. 4  Krsko (Slovenia) </vt:lpstr>
      <vt:lpstr>DroneTeam project: </vt:lpstr>
      <vt:lpstr>DroneTeam project: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isegui</dc:creator>
  <cp:lastModifiedBy>diseño</cp:lastModifiedBy>
  <cp:revision>58</cp:revision>
  <dcterms:created xsi:type="dcterms:W3CDTF">2015-11-25T15:09:24Z</dcterms:created>
  <dcterms:modified xsi:type="dcterms:W3CDTF">2016-09-29T07:24:00Z</dcterms:modified>
</cp:coreProperties>
</file>